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257" r:id="rId3"/>
    <p:sldId id="258" r:id="rId4"/>
    <p:sldId id="259" r:id="rId5"/>
    <p:sldId id="260" r:id="rId6"/>
    <p:sldId id="291" r:id="rId7"/>
    <p:sldId id="262" r:id="rId8"/>
    <p:sldId id="263" r:id="rId9"/>
    <p:sldId id="264" r:id="rId10"/>
    <p:sldId id="265" r:id="rId11"/>
    <p:sldId id="266" r:id="rId12"/>
    <p:sldId id="267" r:id="rId13"/>
    <p:sldId id="300" r:id="rId14"/>
    <p:sldId id="268" r:id="rId15"/>
    <p:sldId id="269" r:id="rId16"/>
    <p:sldId id="274" r:id="rId17"/>
    <p:sldId id="270" r:id="rId18"/>
    <p:sldId id="271" r:id="rId19"/>
    <p:sldId id="272" r:id="rId20"/>
    <p:sldId id="275" r:id="rId21"/>
    <p:sldId id="276" r:id="rId22"/>
    <p:sldId id="277" r:id="rId23"/>
    <p:sldId id="296" r:id="rId24"/>
    <p:sldId id="297" r:id="rId25"/>
    <p:sldId id="298" r:id="rId26"/>
    <p:sldId id="299" r:id="rId27"/>
    <p:sldId id="279" r:id="rId28"/>
    <p:sldId id="280" r:id="rId29"/>
    <p:sldId id="278" r:id="rId30"/>
    <p:sldId id="281" r:id="rId31"/>
    <p:sldId id="282" r:id="rId32"/>
    <p:sldId id="283" r:id="rId33"/>
    <p:sldId id="284" r:id="rId34"/>
    <p:sldId id="285" r:id="rId35"/>
    <p:sldId id="286" r:id="rId36"/>
    <p:sldId id="287" r:id="rId37"/>
    <p:sldId id="288" r:id="rId38"/>
    <p:sldId id="289" r:id="rId39"/>
    <p:sldId id="292" r:id="rId40"/>
    <p:sldId id="293" r:id="rId41"/>
    <p:sldId id="294" r:id="rId42"/>
    <p:sldId id="295" r:id="rId43"/>
    <p:sldId id="290" r:id="rId44"/>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66"/>
    <a:srgbClr val="FFCC66"/>
    <a:srgbClr val="009900"/>
    <a:srgbClr val="33CC33"/>
    <a:srgbClr val="008080"/>
    <a:srgbClr val="FFCCCC"/>
    <a:srgbClr val="9966FF"/>
    <a:srgbClr val="FF66FF"/>
    <a:srgbClr val="99CCFF"/>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BD0AD7-CCA3-446D-AE18-D9BDBE35509A}" type="datetimeFigureOut">
              <a:rPr lang="it-IT" smtClean="0"/>
              <a:t>06/06/2021</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C0A9FFE-9BBC-4D8E-B559-3312F26BFD1F}" type="slidenum">
              <a:rPr lang="it-IT" smtClean="0"/>
              <a:t>‹N›</a:t>
            </a:fld>
            <a:endParaRPr lang="it-IT"/>
          </a:p>
        </p:txBody>
      </p:sp>
    </p:spTree>
    <p:extLst>
      <p:ext uri="{BB962C8B-B14F-4D97-AF65-F5344CB8AC3E}">
        <p14:creationId xmlns:p14="http://schemas.microsoft.com/office/powerpoint/2010/main" val="19613251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9C0A9FFE-9BBC-4D8E-B559-3312F26BFD1F}" type="slidenum">
              <a:rPr lang="it-IT" smtClean="0"/>
              <a:t>8</a:t>
            </a:fld>
            <a:endParaRPr lang="it-IT"/>
          </a:p>
        </p:txBody>
      </p:sp>
    </p:spTree>
    <p:extLst>
      <p:ext uri="{BB962C8B-B14F-4D97-AF65-F5344CB8AC3E}">
        <p14:creationId xmlns:p14="http://schemas.microsoft.com/office/powerpoint/2010/main" val="229492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CAA92F9A-FC6C-4048-9334-43C687A413BD}" type="datetimeFigureOut">
              <a:rPr lang="it-IT" smtClean="0"/>
              <a:t>06/06/2021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C11DD21-CE0E-4452-86E3-A3A20534AFB5}" type="slidenum">
              <a:rPr lang="it-IT" smtClean="0"/>
              <a:t>‹N›</a:t>
            </a:fld>
            <a:endParaRPr lang="it-IT"/>
          </a:p>
        </p:txBody>
      </p:sp>
    </p:spTree>
    <p:extLst>
      <p:ext uri="{BB962C8B-B14F-4D97-AF65-F5344CB8AC3E}">
        <p14:creationId xmlns:p14="http://schemas.microsoft.com/office/powerpoint/2010/main" val="40760342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CAA92F9A-FC6C-4048-9334-43C687A413BD}" type="datetimeFigureOut">
              <a:rPr lang="it-IT" smtClean="0"/>
              <a:t>06/06/2021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C11DD21-CE0E-4452-86E3-A3A20534AFB5}" type="slidenum">
              <a:rPr lang="it-IT" smtClean="0"/>
              <a:t>‹N›</a:t>
            </a:fld>
            <a:endParaRPr lang="it-IT"/>
          </a:p>
        </p:txBody>
      </p:sp>
    </p:spTree>
    <p:extLst>
      <p:ext uri="{BB962C8B-B14F-4D97-AF65-F5344CB8AC3E}">
        <p14:creationId xmlns:p14="http://schemas.microsoft.com/office/powerpoint/2010/main" val="38386492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CAA92F9A-FC6C-4048-9334-43C687A413BD}" type="datetimeFigureOut">
              <a:rPr lang="it-IT" smtClean="0"/>
              <a:t>06/06/2021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C11DD21-CE0E-4452-86E3-A3A20534AFB5}" type="slidenum">
              <a:rPr lang="it-IT" smtClean="0"/>
              <a:t>‹N›</a:t>
            </a:fld>
            <a:endParaRPr lang="it-IT"/>
          </a:p>
        </p:txBody>
      </p:sp>
    </p:spTree>
    <p:extLst>
      <p:ext uri="{BB962C8B-B14F-4D97-AF65-F5344CB8AC3E}">
        <p14:creationId xmlns:p14="http://schemas.microsoft.com/office/powerpoint/2010/main" val="388660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CAA92F9A-FC6C-4048-9334-43C687A413BD}" type="datetimeFigureOut">
              <a:rPr lang="it-IT" smtClean="0"/>
              <a:t>06/06/2021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C11DD21-CE0E-4452-86E3-A3A20534AFB5}" type="slidenum">
              <a:rPr lang="it-IT" smtClean="0"/>
              <a:t>‹N›</a:t>
            </a:fld>
            <a:endParaRPr lang="it-IT"/>
          </a:p>
        </p:txBody>
      </p:sp>
    </p:spTree>
    <p:extLst>
      <p:ext uri="{BB962C8B-B14F-4D97-AF65-F5344CB8AC3E}">
        <p14:creationId xmlns:p14="http://schemas.microsoft.com/office/powerpoint/2010/main" val="39196047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CAA92F9A-FC6C-4048-9334-43C687A413BD}" type="datetimeFigureOut">
              <a:rPr lang="it-IT" smtClean="0"/>
              <a:t>06/06/2021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C11DD21-CE0E-4452-86E3-A3A20534AFB5}" type="slidenum">
              <a:rPr lang="it-IT" smtClean="0"/>
              <a:t>‹N›</a:t>
            </a:fld>
            <a:endParaRPr lang="it-IT"/>
          </a:p>
        </p:txBody>
      </p:sp>
    </p:spTree>
    <p:extLst>
      <p:ext uri="{BB962C8B-B14F-4D97-AF65-F5344CB8AC3E}">
        <p14:creationId xmlns:p14="http://schemas.microsoft.com/office/powerpoint/2010/main" val="3050006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CAA92F9A-FC6C-4048-9334-43C687A413BD}" type="datetimeFigureOut">
              <a:rPr lang="it-IT" smtClean="0"/>
              <a:t>06/06/2021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7C11DD21-CE0E-4452-86E3-A3A20534AFB5}" type="slidenum">
              <a:rPr lang="it-IT" smtClean="0"/>
              <a:t>‹N›</a:t>
            </a:fld>
            <a:endParaRPr lang="it-IT"/>
          </a:p>
        </p:txBody>
      </p:sp>
    </p:spTree>
    <p:extLst>
      <p:ext uri="{BB962C8B-B14F-4D97-AF65-F5344CB8AC3E}">
        <p14:creationId xmlns:p14="http://schemas.microsoft.com/office/powerpoint/2010/main" val="29259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CAA92F9A-FC6C-4048-9334-43C687A413BD}" type="datetimeFigureOut">
              <a:rPr lang="it-IT" smtClean="0"/>
              <a:t>06/06/2021</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7C11DD21-CE0E-4452-86E3-A3A20534AFB5}" type="slidenum">
              <a:rPr lang="it-IT" smtClean="0"/>
              <a:t>‹N›</a:t>
            </a:fld>
            <a:endParaRPr lang="it-IT"/>
          </a:p>
        </p:txBody>
      </p:sp>
    </p:spTree>
    <p:extLst>
      <p:ext uri="{BB962C8B-B14F-4D97-AF65-F5344CB8AC3E}">
        <p14:creationId xmlns:p14="http://schemas.microsoft.com/office/powerpoint/2010/main" val="1849968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CAA92F9A-FC6C-4048-9334-43C687A413BD}" type="datetimeFigureOut">
              <a:rPr lang="it-IT" smtClean="0"/>
              <a:t>06/06/2021</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7C11DD21-CE0E-4452-86E3-A3A20534AFB5}" type="slidenum">
              <a:rPr lang="it-IT" smtClean="0"/>
              <a:t>‹N›</a:t>
            </a:fld>
            <a:endParaRPr lang="it-IT"/>
          </a:p>
        </p:txBody>
      </p:sp>
    </p:spTree>
    <p:extLst>
      <p:ext uri="{BB962C8B-B14F-4D97-AF65-F5344CB8AC3E}">
        <p14:creationId xmlns:p14="http://schemas.microsoft.com/office/powerpoint/2010/main" val="2793006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CAA92F9A-FC6C-4048-9334-43C687A413BD}" type="datetimeFigureOut">
              <a:rPr lang="it-IT" smtClean="0"/>
              <a:t>06/06/2021</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7C11DD21-CE0E-4452-86E3-A3A20534AFB5}" type="slidenum">
              <a:rPr lang="it-IT" smtClean="0"/>
              <a:t>‹N›</a:t>
            </a:fld>
            <a:endParaRPr lang="it-IT"/>
          </a:p>
        </p:txBody>
      </p:sp>
    </p:spTree>
    <p:extLst>
      <p:ext uri="{BB962C8B-B14F-4D97-AF65-F5344CB8AC3E}">
        <p14:creationId xmlns:p14="http://schemas.microsoft.com/office/powerpoint/2010/main" val="34959106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CAA92F9A-FC6C-4048-9334-43C687A413BD}" type="datetimeFigureOut">
              <a:rPr lang="it-IT" smtClean="0"/>
              <a:t>06/06/2021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7C11DD21-CE0E-4452-86E3-A3A20534AFB5}" type="slidenum">
              <a:rPr lang="it-IT" smtClean="0"/>
              <a:t>‹N›</a:t>
            </a:fld>
            <a:endParaRPr lang="it-IT"/>
          </a:p>
        </p:txBody>
      </p:sp>
    </p:spTree>
    <p:extLst>
      <p:ext uri="{BB962C8B-B14F-4D97-AF65-F5344CB8AC3E}">
        <p14:creationId xmlns:p14="http://schemas.microsoft.com/office/powerpoint/2010/main" val="2359330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CAA92F9A-FC6C-4048-9334-43C687A413BD}" type="datetimeFigureOut">
              <a:rPr lang="it-IT" smtClean="0"/>
              <a:t>06/06/2021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7C11DD21-CE0E-4452-86E3-A3A20534AFB5}" type="slidenum">
              <a:rPr lang="it-IT" smtClean="0"/>
              <a:t>‹N›</a:t>
            </a:fld>
            <a:endParaRPr lang="it-IT"/>
          </a:p>
        </p:txBody>
      </p:sp>
    </p:spTree>
    <p:extLst>
      <p:ext uri="{BB962C8B-B14F-4D97-AF65-F5344CB8AC3E}">
        <p14:creationId xmlns:p14="http://schemas.microsoft.com/office/powerpoint/2010/main" val="2710019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A92F9A-FC6C-4048-9334-43C687A413BD}" type="datetimeFigureOut">
              <a:rPr lang="it-IT" smtClean="0"/>
              <a:t>06/06/2021</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11DD21-CE0E-4452-86E3-A3A20534AFB5}" type="slidenum">
              <a:rPr lang="it-IT" smtClean="0"/>
              <a:t>‹N›</a:t>
            </a:fld>
            <a:endParaRPr lang="it-IT"/>
          </a:p>
        </p:txBody>
      </p:sp>
    </p:spTree>
    <p:extLst>
      <p:ext uri="{BB962C8B-B14F-4D97-AF65-F5344CB8AC3E}">
        <p14:creationId xmlns:p14="http://schemas.microsoft.com/office/powerpoint/2010/main" val="1189403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4" name="Titolo 3"/>
          <p:cNvSpPr>
            <a:spLocks noGrp="1"/>
          </p:cNvSpPr>
          <p:nvPr>
            <p:ph type="title"/>
          </p:nvPr>
        </p:nvSpPr>
        <p:spPr/>
        <p:txBody>
          <a:bodyPr>
            <a:normAutofit fontScale="90000"/>
          </a:bodyPr>
          <a:lstStyle/>
          <a:p>
            <a:r>
              <a:rPr lang="it-IT" dirty="0" smtClean="0"/>
              <a:t/>
            </a:r>
            <a:br>
              <a:rPr lang="it-IT" dirty="0" smtClean="0"/>
            </a:br>
            <a:r>
              <a:rPr lang="it-IT" dirty="0"/>
              <a:t/>
            </a:r>
            <a:br>
              <a:rPr lang="it-IT" dirty="0"/>
            </a:br>
            <a:r>
              <a:rPr lang="it-IT" dirty="0" smtClean="0"/>
              <a:t/>
            </a:r>
            <a:br>
              <a:rPr lang="it-IT" dirty="0" smtClean="0"/>
            </a:br>
            <a:r>
              <a:rPr lang="it-IT" dirty="0"/>
              <a:t/>
            </a:r>
            <a:br>
              <a:rPr lang="it-IT" dirty="0"/>
            </a:br>
            <a:r>
              <a:rPr lang="it-IT" dirty="0" smtClean="0"/>
              <a:t/>
            </a:r>
            <a:br>
              <a:rPr lang="it-IT" dirty="0" smtClean="0"/>
            </a:br>
            <a:r>
              <a:rPr lang="it-IT" dirty="0"/>
              <a:t/>
            </a:r>
            <a:br>
              <a:rPr lang="it-IT" dirty="0"/>
            </a:br>
            <a:r>
              <a:rPr lang="it-IT" dirty="0" smtClean="0"/>
              <a:t/>
            </a:r>
            <a:br>
              <a:rPr lang="it-IT" dirty="0" smtClean="0"/>
            </a:br>
            <a:r>
              <a:rPr lang="it-IT" dirty="0" smtClean="0"/>
              <a:t>Scuola dell’Infanzia</a:t>
            </a:r>
            <a:br>
              <a:rPr lang="it-IT" dirty="0" smtClean="0"/>
            </a:br>
            <a:r>
              <a:rPr lang="it-IT" dirty="0" smtClean="0"/>
              <a:t>Via Lauro – Scalea</a:t>
            </a:r>
            <a:br>
              <a:rPr lang="it-IT" dirty="0" smtClean="0"/>
            </a:br>
            <a:r>
              <a:rPr lang="it-IT" dirty="0" smtClean="0"/>
              <a:t>Sez. II^ B (bolla 2)</a:t>
            </a:r>
            <a:br>
              <a:rPr lang="it-IT" dirty="0" smtClean="0"/>
            </a:br>
            <a:r>
              <a:rPr lang="it-IT" dirty="0"/>
              <a:t> </a:t>
            </a:r>
            <a:r>
              <a:rPr lang="it-IT" dirty="0" smtClean="0"/>
              <a:t>A. S. 2020/2021</a:t>
            </a:r>
            <a:br>
              <a:rPr lang="it-IT" dirty="0" smtClean="0"/>
            </a:br>
            <a:r>
              <a:rPr lang="it-IT" dirty="0" err="1" smtClean="0"/>
              <a:t>Ins</a:t>
            </a:r>
            <a:r>
              <a:rPr lang="it-IT" dirty="0" smtClean="0"/>
              <a:t>. Referente -Daniela T. Costa </a:t>
            </a:r>
            <a:endParaRPr lang="it-IT" dirty="0"/>
          </a:p>
        </p:txBody>
      </p:sp>
      <p:pic>
        <p:nvPicPr>
          <p:cNvPr id="5" name="ALLEGRETTO">
            <a:hlinkClick r:id="" action="ppaction://media"/>
          </p:cNvPr>
          <p:cNvPicPr>
            <a:picLocks noGrp="1" noChangeAspect="1"/>
          </p:cNvPicPr>
          <p:nvPr>
            <p:ph idx="1"/>
            <a:audioFile r:link="rId2"/>
            <p:extLst>
              <p:ext uri="{DAA4B4D4-6D71-4841-9C94-3DE7FCFB9230}">
                <p14:media xmlns:p14="http://schemas.microsoft.com/office/powerpoint/2010/main" r:embed="rId1"/>
              </p:ext>
            </p:extLst>
          </p:nvPr>
        </p:nvPicPr>
        <p:blipFill>
          <a:blip r:embed="rId4"/>
          <a:stretch>
            <a:fillRect/>
          </a:stretch>
        </p:blipFill>
        <p:spPr>
          <a:xfrm>
            <a:off x="251520" y="116632"/>
            <a:ext cx="609600" cy="609600"/>
          </a:xfrm>
        </p:spPr>
      </p:pic>
    </p:spTree>
    <p:extLst>
      <p:ext uri="{BB962C8B-B14F-4D97-AF65-F5344CB8AC3E}">
        <p14:creationId xmlns:p14="http://schemas.microsoft.com/office/powerpoint/2010/main" val="395182681"/>
      </p:ext>
    </p:extLst>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7" name="Titolo 6"/>
          <p:cNvSpPr>
            <a:spLocks noGrp="1"/>
          </p:cNvSpPr>
          <p:nvPr>
            <p:ph type="title"/>
          </p:nvPr>
        </p:nvSpPr>
        <p:spPr/>
        <p:txBody>
          <a:bodyPr/>
          <a:lstStyle/>
          <a:p>
            <a:r>
              <a:rPr lang="it-IT" dirty="0" smtClean="0"/>
              <a:t>LE REGOLE DELLA CLASSE</a:t>
            </a:r>
            <a:endParaRPr lang="it-IT" dirty="0"/>
          </a:p>
        </p:txBody>
      </p:sp>
      <p:pic>
        <p:nvPicPr>
          <p:cNvPr id="3" name="Segnaposto contenuto 2"/>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779264" y="1600200"/>
            <a:ext cx="3394472" cy="4525963"/>
          </a:xfrm>
        </p:spPr>
      </p:pic>
      <p:pic>
        <p:nvPicPr>
          <p:cNvPr id="5" name="Segnaposto contenuto 4"/>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970264" y="1600200"/>
            <a:ext cx="3394472" cy="4525963"/>
          </a:xfrm>
        </p:spPr>
      </p:pic>
    </p:spTree>
    <p:extLst>
      <p:ext uri="{BB962C8B-B14F-4D97-AF65-F5344CB8AC3E}">
        <p14:creationId xmlns:p14="http://schemas.microsoft.com/office/powerpoint/2010/main" val="3301639420"/>
      </p:ext>
    </p:extLst>
  </p:cSld>
  <p:clrMapOvr>
    <a:masterClrMapping/>
  </p:clrMapOvr>
  <mc:AlternateContent xmlns:mc="http://schemas.openxmlformats.org/markup-compatibility/2006" xmlns:p14="http://schemas.microsoft.com/office/powerpoint/2010/main">
    <mc:Choice Requires="p14">
      <p:transition spd="slow" advClick="0" advTm="7000">
        <p14:flash/>
      </p:transition>
    </mc:Choice>
    <mc:Fallback xmlns="">
      <p:transition spd="slow" advClick="0" advTm="7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99FF99"/>
        </a:solidFill>
        <a:effectLst/>
      </p:bgPr>
    </p:bg>
    <p:spTree>
      <p:nvGrpSpPr>
        <p:cNvPr id="1" name=""/>
        <p:cNvGrpSpPr/>
        <p:nvPr/>
      </p:nvGrpSpPr>
      <p:grpSpPr>
        <a:xfrm>
          <a:off x="0" y="0"/>
          <a:ext cx="0" cy="0"/>
          <a:chOff x="0" y="0"/>
          <a:chExt cx="0" cy="0"/>
        </a:xfrm>
      </p:grpSpPr>
      <p:sp>
        <p:nvSpPr>
          <p:cNvPr id="5" name="Titolo 4"/>
          <p:cNvSpPr>
            <a:spLocks noGrp="1"/>
          </p:cNvSpPr>
          <p:nvPr>
            <p:ph type="title"/>
          </p:nvPr>
        </p:nvSpPr>
        <p:spPr/>
        <p:txBody>
          <a:bodyPr/>
          <a:lstStyle/>
          <a:p>
            <a:endParaRPr lang="it-IT"/>
          </a:p>
        </p:txBody>
      </p:sp>
      <p:pic>
        <p:nvPicPr>
          <p:cNvPr id="10" name="Segnaposto contenuto 9"/>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648200" y="2348706"/>
            <a:ext cx="4038600" cy="3028950"/>
          </a:xfrm>
        </p:spPr>
      </p:pic>
      <p:pic>
        <p:nvPicPr>
          <p:cNvPr id="3" name="Segnaposto contenuto 2"/>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779264" y="1600200"/>
            <a:ext cx="3394472" cy="4525963"/>
          </a:xfrm>
        </p:spPr>
      </p:pic>
    </p:spTree>
    <p:extLst>
      <p:ext uri="{BB962C8B-B14F-4D97-AF65-F5344CB8AC3E}">
        <p14:creationId xmlns:p14="http://schemas.microsoft.com/office/powerpoint/2010/main" val="4170382963"/>
      </p:ext>
    </p:extLst>
  </p:cSld>
  <p:clrMapOvr>
    <a:masterClrMapping/>
  </p:clrMapOvr>
  <mc:AlternateContent xmlns:mc="http://schemas.openxmlformats.org/markup-compatibility/2006" xmlns:p14="http://schemas.microsoft.com/office/powerpoint/2010/main">
    <mc:Choice Requires="p14">
      <p:transition spd="slow" p14:dur="2500" advClick="0" advTm="7000">
        <p:checker/>
      </p:transition>
    </mc:Choice>
    <mc:Fallback xmlns="">
      <p:transition spd="slow" advClick="0" advTm="7000">
        <p:checke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9999"/>
        </a:solidFill>
        <a:effectLst/>
      </p:bgPr>
    </p:bg>
    <p:spTree>
      <p:nvGrpSpPr>
        <p:cNvPr id="1" name=""/>
        <p:cNvGrpSpPr/>
        <p:nvPr/>
      </p:nvGrpSpPr>
      <p:grpSpPr>
        <a:xfrm>
          <a:off x="0" y="0"/>
          <a:ext cx="0" cy="0"/>
          <a:chOff x="0" y="0"/>
          <a:chExt cx="0" cy="0"/>
        </a:xfrm>
      </p:grpSpPr>
      <p:sp>
        <p:nvSpPr>
          <p:cNvPr id="9" name="Titolo 8"/>
          <p:cNvSpPr>
            <a:spLocks noGrp="1"/>
          </p:cNvSpPr>
          <p:nvPr>
            <p:ph type="title"/>
          </p:nvPr>
        </p:nvSpPr>
        <p:spPr/>
        <p:txBody>
          <a:bodyPr/>
          <a:lstStyle/>
          <a:p>
            <a:endParaRPr lang="it-IT"/>
          </a:p>
        </p:txBody>
      </p:sp>
      <p:sp>
        <p:nvSpPr>
          <p:cNvPr id="10" name="Segnaposto testo 9"/>
          <p:cNvSpPr>
            <a:spLocks noGrp="1"/>
          </p:cNvSpPr>
          <p:nvPr>
            <p:ph type="body" idx="1"/>
          </p:nvPr>
        </p:nvSpPr>
        <p:spPr/>
        <p:txBody>
          <a:bodyPr/>
          <a:lstStyle/>
          <a:p>
            <a:r>
              <a:rPr lang="it-IT" dirty="0" smtClean="0"/>
              <a:t>                      COSI’ SI</a:t>
            </a:r>
            <a:endParaRPr lang="it-IT" dirty="0"/>
          </a:p>
        </p:txBody>
      </p:sp>
      <p:pic>
        <p:nvPicPr>
          <p:cNvPr id="14" name="Segnaposto contenuto 13"/>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995561" y="2174875"/>
            <a:ext cx="2963466" cy="3951288"/>
          </a:xfrm>
        </p:spPr>
      </p:pic>
      <p:sp>
        <p:nvSpPr>
          <p:cNvPr id="12" name="Segnaposto testo 11"/>
          <p:cNvSpPr>
            <a:spLocks noGrp="1"/>
          </p:cNvSpPr>
          <p:nvPr>
            <p:ph type="body" sz="quarter" idx="3"/>
          </p:nvPr>
        </p:nvSpPr>
        <p:spPr/>
        <p:txBody>
          <a:bodyPr/>
          <a:lstStyle/>
          <a:p>
            <a:r>
              <a:rPr lang="it-IT" dirty="0" smtClean="0"/>
              <a:t>                    COSI’ NO</a:t>
            </a:r>
            <a:endParaRPr lang="it-IT" dirty="0"/>
          </a:p>
        </p:txBody>
      </p:sp>
      <p:pic>
        <p:nvPicPr>
          <p:cNvPr id="15" name="Segnaposto contenuto 14"/>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5184179" y="2174875"/>
            <a:ext cx="2963466" cy="3951288"/>
          </a:xfrm>
        </p:spPr>
      </p:pic>
    </p:spTree>
    <p:extLst>
      <p:ext uri="{BB962C8B-B14F-4D97-AF65-F5344CB8AC3E}">
        <p14:creationId xmlns:p14="http://schemas.microsoft.com/office/powerpoint/2010/main" val="2459973649"/>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9966"/>
        </a:solidFill>
        <a:effectLst/>
      </p:bgPr>
    </p:bg>
    <p:spTree>
      <p:nvGrpSpPr>
        <p:cNvPr id="1" name=""/>
        <p:cNvGrpSpPr/>
        <p:nvPr/>
      </p:nvGrpSpPr>
      <p:grpSpPr>
        <a:xfrm>
          <a:off x="0" y="0"/>
          <a:ext cx="0" cy="0"/>
          <a:chOff x="0" y="0"/>
          <a:chExt cx="0" cy="0"/>
        </a:xfrm>
      </p:grpSpPr>
      <p:sp>
        <p:nvSpPr>
          <p:cNvPr id="12" name="Titolo 11"/>
          <p:cNvSpPr>
            <a:spLocks noGrp="1"/>
          </p:cNvSpPr>
          <p:nvPr>
            <p:ph type="title"/>
          </p:nvPr>
        </p:nvSpPr>
        <p:spPr/>
        <p:txBody>
          <a:bodyPr/>
          <a:lstStyle/>
          <a:p>
            <a:r>
              <a:rPr lang="it-IT" dirty="0" smtClean="0"/>
              <a:t>Le </a:t>
            </a:r>
            <a:r>
              <a:rPr lang="it-IT" smtClean="0"/>
              <a:t>parole gentili</a:t>
            </a:r>
            <a:endParaRPr lang="it-IT"/>
          </a:p>
        </p:txBody>
      </p:sp>
      <p:pic>
        <p:nvPicPr>
          <p:cNvPr id="3" name="Segnaposto contenuto 2"/>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887284" y="1600200"/>
            <a:ext cx="3178431" cy="4525963"/>
          </a:xfrm>
        </p:spPr>
      </p:pic>
      <p:pic>
        <p:nvPicPr>
          <p:cNvPr id="2" name="Segnaposto contenuto 1"/>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864786" y="1600200"/>
            <a:ext cx="3605428" cy="4525963"/>
          </a:xfrm>
        </p:spPr>
      </p:pic>
    </p:spTree>
    <p:extLst>
      <p:ext uri="{BB962C8B-B14F-4D97-AF65-F5344CB8AC3E}">
        <p14:creationId xmlns:p14="http://schemas.microsoft.com/office/powerpoint/2010/main" val="2156394958"/>
      </p:ext>
    </p:extLst>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99CC"/>
        </a:solidFill>
        <a:effectLst/>
      </p:bgPr>
    </p:bg>
    <p:spTree>
      <p:nvGrpSpPr>
        <p:cNvPr id="1" name=""/>
        <p:cNvGrpSpPr/>
        <p:nvPr/>
      </p:nvGrpSpPr>
      <p:grpSpPr>
        <a:xfrm>
          <a:off x="0" y="0"/>
          <a:ext cx="0" cy="0"/>
          <a:chOff x="0" y="0"/>
          <a:chExt cx="0" cy="0"/>
        </a:xfrm>
      </p:grpSpPr>
      <p:sp>
        <p:nvSpPr>
          <p:cNvPr id="7" name="Titolo 6"/>
          <p:cNvSpPr>
            <a:spLocks noGrp="1"/>
          </p:cNvSpPr>
          <p:nvPr>
            <p:ph type="title"/>
          </p:nvPr>
        </p:nvSpPr>
        <p:spPr/>
        <p:txBody>
          <a:bodyPr/>
          <a:lstStyle/>
          <a:p>
            <a:r>
              <a:rPr lang="it-IT" dirty="0" smtClean="0"/>
              <a:t>NOI, TUTTI AMICI!</a:t>
            </a:r>
            <a:endParaRPr lang="it-IT" dirty="0"/>
          </a:p>
        </p:txBody>
      </p:sp>
      <p:pic>
        <p:nvPicPr>
          <p:cNvPr id="10" name="Segnaposto contenuto 9"/>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1697612"/>
            <a:ext cx="4038600" cy="4331139"/>
          </a:xfrm>
        </p:spPr>
      </p:pic>
      <p:pic>
        <p:nvPicPr>
          <p:cNvPr id="11" name="Segnaposto contenuto 10"/>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970264" y="1600200"/>
            <a:ext cx="3394472" cy="4525963"/>
          </a:xfrm>
        </p:spPr>
      </p:pic>
    </p:spTree>
    <p:extLst>
      <p:ext uri="{BB962C8B-B14F-4D97-AF65-F5344CB8AC3E}">
        <p14:creationId xmlns:p14="http://schemas.microsoft.com/office/powerpoint/2010/main" val="3376667525"/>
      </p:ext>
    </p:extLst>
  </p:cSld>
  <p:clrMapOvr>
    <a:masterClrMapping/>
  </p:clrMapOvr>
  <p:transition spd="slow" advClick="0" advTm="5000">
    <p:wheel spokes="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3300"/>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dirty="0" smtClean="0"/>
              <a:t>CONDIVIDIAMO I GIOCHI</a:t>
            </a:r>
            <a:endParaRPr lang="it-IT" dirty="0"/>
          </a:p>
        </p:txBody>
      </p:sp>
      <p:pic>
        <p:nvPicPr>
          <p:cNvPr id="5" name="Segnaposto contenuto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2581383"/>
            <a:ext cx="4038600" cy="2563596"/>
          </a:xfrm>
        </p:spPr>
      </p:pic>
      <p:pic>
        <p:nvPicPr>
          <p:cNvPr id="9" name="Segnaposto contenuto 8"/>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971302" y="1600200"/>
            <a:ext cx="3392396" cy="4525963"/>
          </a:xfrm>
        </p:spPr>
      </p:pic>
    </p:spTree>
    <p:extLst>
      <p:ext uri="{BB962C8B-B14F-4D97-AF65-F5344CB8AC3E}">
        <p14:creationId xmlns:p14="http://schemas.microsoft.com/office/powerpoint/2010/main" val="4164392791"/>
      </p:ext>
    </p:extLst>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8080"/>
        </a:solidFill>
        <a:effectLst/>
      </p:bgPr>
    </p:bg>
    <p:spTree>
      <p:nvGrpSpPr>
        <p:cNvPr id="1" name=""/>
        <p:cNvGrpSpPr/>
        <p:nvPr/>
      </p:nvGrpSpPr>
      <p:grpSpPr>
        <a:xfrm>
          <a:off x="0" y="0"/>
          <a:ext cx="0" cy="0"/>
          <a:chOff x="0" y="0"/>
          <a:chExt cx="0" cy="0"/>
        </a:xfrm>
      </p:grpSpPr>
      <p:sp>
        <p:nvSpPr>
          <p:cNvPr id="5" name="Titolo 4"/>
          <p:cNvSpPr>
            <a:spLocks noGrp="1"/>
          </p:cNvSpPr>
          <p:nvPr>
            <p:ph type="title"/>
          </p:nvPr>
        </p:nvSpPr>
        <p:spPr/>
        <p:txBody>
          <a:bodyPr>
            <a:normAutofit fontScale="90000"/>
          </a:bodyPr>
          <a:lstStyle/>
          <a:p>
            <a:r>
              <a:rPr lang="it-IT" dirty="0" smtClean="0"/>
              <a:t>GIOCHIAMO INSIEME SENZA LITIGARE</a:t>
            </a:r>
            <a:endParaRPr lang="it-IT" dirty="0"/>
          </a:p>
        </p:txBody>
      </p:sp>
      <p:pic>
        <p:nvPicPr>
          <p:cNvPr id="8" name="Segnaposto contenuto 7"/>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2072547"/>
            <a:ext cx="4038600" cy="3581269"/>
          </a:xfrm>
        </p:spPr>
      </p:pic>
      <p:pic>
        <p:nvPicPr>
          <p:cNvPr id="9" name="Segnaposto contenuto 8"/>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970264" y="1600200"/>
            <a:ext cx="3394472" cy="4525963"/>
          </a:xfrm>
        </p:spPr>
      </p:pic>
    </p:spTree>
    <p:extLst>
      <p:ext uri="{BB962C8B-B14F-4D97-AF65-F5344CB8AC3E}">
        <p14:creationId xmlns:p14="http://schemas.microsoft.com/office/powerpoint/2010/main" val="2642215975"/>
      </p:ext>
    </p:extLst>
  </p:cSld>
  <p:clrMapOvr>
    <a:masterClrMapping/>
  </p:clrMapOvr>
  <mc:AlternateContent xmlns:mc="http://schemas.openxmlformats.org/markup-compatibility/2006" xmlns:p14="http://schemas.microsoft.com/office/powerpoint/2010/main">
    <mc:Choice Requires="p14">
      <p:transition spd="slow" p14:dur="4400" advClick="0" advTm="5000">
        <p14:honeycomb/>
      </p:transition>
    </mc:Choice>
    <mc:Fallback xmlns="">
      <p:transition spd="slow" advClick="0" advTm="5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CC00"/>
        </a:solidFill>
        <a:effectLst/>
      </p:bgPr>
    </p:bg>
    <p:spTree>
      <p:nvGrpSpPr>
        <p:cNvPr id="1" name=""/>
        <p:cNvGrpSpPr/>
        <p:nvPr/>
      </p:nvGrpSpPr>
      <p:grpSpPr>
        <a:xfrm>
          <a:off x="0" y="0"/>
          <a:ext cx="0" cy="0"/>
          <a:chOff x="0" y="0"/>
          <a:chExt cx="0" cy="0"/>
        </a:xfrm>
      </p:grpSpPr>
      <p:sp>
        <p:nvSpPr>
          <p:cNvPr id="5" name="Titolo 4"/>
          <p:cNvSpPr>
            <a:spLocks noGrp="1"/>
          </p:cNvSpPr>
          <p:nvPr>
            <p:ph type="title"/>
          </p:nvPr>
        </p:nvSpPr>
        <p:spPr/>
        <p:txBody>
          <a:bodyPr/>
          <a:lstStyle/>
          <a:p>
            <a:r>
              <a:rPr lang="it-IT" dirty="0" smtClean="0"/>
              <a:t>RIORDINIAMO LA CLASSE</a:t>
            </a:r>
            <a:endParaRPr lang="it-IT" dirty="0"/>
          </a:p>
        </p:txBody>
      </p:sp>
      <p:pic>
        <p:nvPicPr>
          <p:cNvPr id="8" name="Segnaposto contenuto 7"/>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2555602"/>
            <a:ext cx="4038600" cy="2615159"/>
          </a:xfrm>
        </p:spPr>
      </p:pic>
      <p:pic>
        <p:nvPicPr>
          <p:cNvPr id="9" name="Segnaposto contenuto 8"/>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970264" y="1600200"/>
            <a:ext cx="3394472" cy="4525963"/>
          </a:xfrm>
        </p:spPr>
      </p:pic>
    </p:spTree>
    <p:extLst>
      <p:ext uri="{BB962C8B-B14F-4D97-AF65-F5344CB8AC3E}">
        <p14:creationId xmlns:p14="http://schemas.microsoft.com/office/powerpoint/2010/main" val="2576939917"/>
      </p:ext>
    </p:extLst>
  </p:cSld>
  <p:clrMapOvr>
    <a:masterClrMapping/>
  </p:clrMapOvr>
  <mc:AlternateContent xmlns:mc="http://schemas.openxmlformats.org/markup-compatibility/2006" xmlns:p14="http://schemas.microsoft.com/office/powerpoint/2010/main">
    <mc:Choice Requires="p14">
      <p:transition spd="slow" p14:dur="3900" advClick="0" advTm="5000">
        <p14:glitter pattern="hexagon"/>
      </p:transition>
    </mc:Choice>
    <mc:Fallback xmlns="">
      <p:transition spd="slow" advClick="0" advTm="500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IN FILA ORDINATI</a:t>
            </a:r>
            <a:endParaRPr lang="it-IT" dirty="0"/>
          </a:p>
        </p:txBody>
      </p:sp>
      <p:pic>
        <p:nvPicPr>
          <p:cNvPr id="5" name="Segnaposto contenuto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2307445"/>
            <a:ext cx="4038600" cy="3111472"/>
          </a:xfrm>
        </p:spPr>
      </p:pic>
      <p:pic>
        <p:nvPicPr>
          <p:cNvPr id="6" name="Segnaposto contenuto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970264" y="1600200"/>
            <a:ext cx="3394472" cy="4525963"/>
          </a:xfrm>
        </p:spPr>
      </p:pic>
    </p:spTree>
    <p:extLst>
      <p:ext uri="{BB962C8B-B14F-4D97-AF65-F5344CB8AC3E}">
        <p14:creationId xmlns:p14="http://schemas.microsoft.com/office/powerpoint/2010/main" val="76511610"/>
      </p:ext>
    </p:extLst>
  </p:cSld>
  <p:clrMapOvr>
    <a:masterClrMapping/>
  </p:clrMapOvr>
  <mc:AlternateContent xmlns:mc="http://schemas.openxmlformats.org/markup-compatibility/2006" xmlns:p14="http://schemas.microsoft.com/office/powerpoint/2010/main">
    <mc:Choice Requires="p14">
      <p:transition spd="slow" p14:dur="3000" advClick="0" advTm="5000">
        <p14:shred/>
      </p:transition>
    </mc:Choice>
    <mc:Fallback xmlns="">
      <p:transition spd="slow" advClick="0" advTm="5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5" name="Titolo 4"/>
          <p:cNvSpPr>
            <a:spLocks noGrp="1"/>
          </p:cNvSpPr>
          <p:nvPr>
            <p:ph type="title"/>
          </p:nvPr>
        </p:nvSpPr>
        <p:spPr/>
        <p:txBody>
          <a:bodyPr/>
          <a:lstStyle/>
          <a:p>
            <a:r>
              <a:rPr lang="it-IT" dirty="0" smtClean="0"/>
              <a:t>COMPOSTI A TAVOLA</a:t>
            </a:r>
            <a:endParaRPr lang="it-IT" dirty="0"/>
          </a:p>
        </p:txBody>
      </p:sp>
      <p:pic>
        <p:nvPicPr>
          <p:cNvPr id="8" name="Segnaposto contenuto 7"/>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2349234"/>
            <a:ext cx="4038600" cy="3027894"/>
          </a:xfrm>
        </p:spPr>
      </p:pic>
      <p:pic>
        <p:nvPicPr>
          <p:cNvPr id="10" name="Segnaposto contenuto 9"/>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648200" y="2348706"/>
            <a:ext cx="4038600" cy="3028950"/>
          </a:xfrm>
        </p:spPr>
      </p:pic>
    </p:spTree>
    <p:extLst>
      <p:ext uri="{BB962C8B-B14F-4D97-AF65-F5344CB8AC3E}">
        <p14:creationId xmlns:p14="http://schemas.microsoft.com/office/powerpoint/2010/main" val="2386167513"/>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sp>
        <p:nvSpPr>
          <p:cNvPr id="4" name="Titolo 3"/>
          <p:cNvSpPr>
            <a:spLocks noGrp="1"/>
          </p:cNvSpPr>
          <p:nvPr>
            <p:ph type="title"/>
          </p:nvPr>
        </p:nvSpPr>
        <p:spPr/>
        <p:txBody>
          <a:bodyPr>
            <a:normAutofit fontScale="90000"/>
          </a:bodyPr>
          <a:lstStyle/>
          <a:p>
            <a:r>
              <a:rPr lang="it-IT" dirty="0" smtClean="0"/>
              <a:t>PERCORSO ANNUALE di </a:t>
            </a:r>
            <a:br>
              <a:rPr lang="it-IT" dirty="0" smtClean="0"/>
            </a:br>
            <a:r>
              <a:rPr lang="it-IT" b="1" dirty="0" smtClean="0"/>
              <a:t>EDUCAZIONE CIVICA</a:t>
            </a:r>
            <a:endParaRPr lang="it-IT" b="1" dirty="0"/>
          </a:p>
        </p:txBody>
      </p:sp>
      <p:pic>
        <p:nvPicPr>
          <p:cNvPr id="2" name="Segnaposto contenuto 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53816" y="1600200"/>
            <a:ext cx="5236367" cy="4525963"/>
          </a:xfrm>
        </p:spPr>
      </p:pic>
    </p:spTree>
    <p:extLst>
      <p:ext uri="{BB962C8B-B14F-4D97-AF65-F5344CB8AC3E}">
        <p14:creationId xmlns:p14="http://schemas.microsoft.com/office/powerpoint/2010/main" val="249055250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99CCFF"/>
        </a:solidFill>
        <a:effectLst/>
      </p:bgPr>
    </p:bg>
    <p:spTree>
      <p:nvGrpSpPr>
        <p:cNvPr id="1" name=""/>
        <p:cNvGrpSpPr/>
        <p:nvPr/>
      </p:nvGrpSpPr>
      <p:grpSpPr>
        <a:xfrm>
          <a:off x="0" y="0"/>
          <a:ext cx="0" cy="0"/>
          <a:chOff x="0" y="0"/>
          <a:chExt cx="0" cy="0"/>
        </a:xfrm>
      </p:grpSpPr>
      <p:sp>
        <p:nvSpPr>
          <p:cNvPr id="5" name="Titolo 4"/>
          <p:cNvSpPr>
            <a:spLocks noGrp="1"/>
          </p:cNvSpPr>
          <p:nvPr>
            <p:ph type="title"/>
          </p:nvPr>
        </p:nvSpPr>
        <p:spPr/>
        <p:txBody>
          <a:bodyPr>
            <a:normAutofit fontScale="90000"/>
          </a:bodyPr>
          <a:lstStyle/>
          <a:p>
            <a:r>
              <a:rPr lang="it-IT" dirty="0" smtClean="0"/>
              <a:t>E FUORI DALLA CLASSE…?</a:t>
            </a:r>
            <a:br>
              <a:rPr lang="it-IT" dirty="0" smtClean="0"/>
            </a:br>
            <a:r>
              <a:rPr lang="it-IT" dirty="0" smtClean="0"/>
              <a:t>COSI’ NO!</a:t>
            </a:r>
            <a:endParaRPr lang="it-IT" dirty="0"/>
          </a:p>
        </p:txBody>
      </p:sp>
      <p:pic>
        <p:nvPicPr>
          <p:cNvPr id="19" name="Segnaposto contenuto 18"/>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417809" y="1600200"/>
            <a:ext cx="2117382" cy="4525963"/>
          </a:xfrm>
        </p:spPr>
      </p:pic>
      <p:pic>
        <p:nvPicPr>
          <p:cNvPr id="20" name="Segnaposto contenuto 19"/>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648200" y="2553220"/>
            <a:ext cx="4038600" cy="2619923"/>
          </a:xfrm>
        </p:spPr>
      </p:pic>
    </p:spTree>
    <p:extLst>
      <p:ext uri="{BB962C8B-B14F-4D97-AF65-F5344CB8AC3E}">
        <p14:creationId xmlns:p14="http://schemas.microsoft.com/office/powerpoint/2010/main" val="3901502339"/>
      </p:ext>
    </p:extLst>
  </p:cSld>
  <p:clrMapOvr>
    <a:masterClrMapping/>
  </p:clrMapOvr>
  <mc:AlternateContent xmlns:mc="http://schemas.openxmlformats.org/markup-compatibility/2006" xmlns:p14="http://schemas.microsoft.com/office/powerpoint/2010/main">
    <mc:Choice Requires="p14">
      <p:transition spd="slow" p14:dur="800" advClick="0" advTm="5000">
        <p14:flythrough/>
      </p:transition>
    </mc:Choice>
    <mc:Fallback xmlns="">
      <p:transition spd="slow" advClick="0" advTm="500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602E04"/>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solidFill>
                  <a:schemeClr val="bg1"/>
                </a:solidFill>
              </a:rPr>
              <a:t>COSI’ SI!</a:t>
            </a:r>
            <a:endParaRPr lang="it-IT" dirty="0">
              <a:solidFill>
                <a:schemeClr val="bg1"/>
              </a:solidFill>
            </a:endParaRPr>
          </a:p>
        </p:txBody>
      </p:sp>
      <p:pic>
        <p:nvPicPr>
          <p:cNvPr id="5" name="Segnaposto contenuto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8585" y="2838638"/>
            <a:ext cx="4035829" cy="2049087"/>
          </a:xfrm>
        </p:spPr>
      </p:pic>
      <p:pic>
        <p:nvPicPr>
          <p:cNvPr id="12" name="Segnaposto contenuto 11"/>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2587422"/>
            <a:ext cx="4038600" cy="2551518"/>
          </a:xfrm>
        </p:spPr>
      </p:pic>
    </p:spTree>
    <p:extLst>
      <p:ext uri="{BB962C8B-B14F-4D97-AF65-F5344CB8AC3E}">
        <p14:creationId xmlns:p14="http://schemas.microsoft.com/office/powerpoint/2010/main" val="1224258274"/>
      </p:ext>
    </p:extLst>
  </p:cSld>
  <p:clrMapOvr>
    <a:masterClrMapping/>
  </p:clrMapOvr>
  <mc:AlternateContent xmlns:mc="http://schemas.openxmlformats.org/markup-compatibility/2006" xmlns:p14="http://schemas.microsoft.com/office/powerpoint/2010/main">
    <mc:Choice Requires="p14">
      <p:transition spd="slow" p14:dur="1200" advClick="0" advTm="5000">
        <p14:flip dir="r"/>
      </p:transition>
    </mc:Choice>
    <mc:Fallback xmlns="">
      <p:transition spd="slow" advClick="0" advTm="500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99CC00"/>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b="1" dirty="0" smtClean="0"/>
              <a:t>LE GIORNATE A TEMA</a:t>
            </a:r>
            <a:r>
              <a:rPr lang="it-IT" dirty="0" smtClean="0"/>
              <a:t/>
            </a:r>
            <a:br>
              <a:rPr lang="it-IT" dirty="0" smtClean="0"/>
            </a:br>
            <a:r>
              <a:rPr lang="it-IT" dirty="0" smtClean="0"/>
              <a:t>MERCOLEDI’, GIORNATA DELLA FRUTTA</a:t>
            </a:r>
            <a:endParaRPr lang="it-IT" dirty="0"/>
          </a:p>
        </p:txBody>
      </p:sp>
      <p:pic>
        <p:nvPicPr>
          <p:cNvPr id="8" name="Segnaposto contenuto 7"/>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2348706"/>
            <a:ext cx="4038600" cy="3028950"/>
          </a:xfrm>
        </p:spPr>
      </p:pic>
      <p:pic>
        <p:nvPicPr>
          <p:cNvPr id="9" name="Segnaposto contenuto 8"/>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648200" y="2348706"/>
            <a:ext cx="4038600" cy="3028950"/>
          </a:xfrm>
        </p:spPr>
      </p:pic>
    </p:spTree>
    <p:extLst>
      <p:ext uri="{BB962C8B-B14F-4D97-AF65-F5344CB8AC3E}">
        <p14:creationId xmlns:p14="http://schemas.microsoft.com/office/powerpoint/2010/main" val="3471438471"/>
      </p:ext>
    </p:extLst>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LA GIORNATA ECOLOGICA</a:t>
            </a:r>
            <a:br>
              <a:rPr lang="it-IT" dirty="0" smtClean="0"/>
            </a:br>
            <a:r>
              <a:rPr lang="it-IT" dirty="0" smtClean="0"/>
              <a:t>inizia con la merenda sul prato…</a:t>
            </a:r>
            <a:endParaRPr lang="it-IT" dirty="0"/>
          </a:p>
        </p:txBody>
      </p:sp>
      <p:pic>
        <p:nvPicPr>
          <p:cNvPr id="5" name="Segnaposto contenuto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2348706"/>
            <a:ext cx="4038600" cy="3028950"/>
          </a:xfrm>
        </p:spPr>
      </p:pic>
      <p:pic>
        <p:nvPicPr>
          <p:cNvPr id="6" name="Segnaposto contenuto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648200" y="2348706"/>
            <a:ext cx="4038600" cy="3028950"/>
          </a:xfrm>
        </p:spPr>
      </p:pic>
    </p:spTree>
    <p:extLst>
      <p:ext uri="{BB962C8B-B14F-4D97-AF65-F5344CB8AC3E}">
        <p14:creationId xmlns:p14="http://schemas.microsoft.com/office/powerpoint/2010/main" val="3757540616"/>
      </p:ext>
    </p:extLst>
  </p:cSld>
  <p:clrMapOvr>
    <a:masterClrMapping/>
  </p:clrMapOvr>
  <mc:AlternateContent xmlns:mc="http://schemas.openxmlformats.org/markup-compatibility/2006" xmlns:p14="http://schemas.microsoft.com/office/powerpoint/2010/main">
    <mc:Choice Requires="p14">
      <p:transition p14:dur="100" advClick="0" advTm="5000">
        <p:cut/>
      </p:transition>
    </mc:Choice>
    <mc:Fallback xmlns="">
      <p:transition advClick="0" advTm="5000">
        <p:cu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9900"/>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a:t>e</a:t>
            </a:r>
            <a:r>
              <a:rPr lang="it-IT" dirty="0" smtClean="0"/>
              <a:t> prosegue con la pulizia del giardino</a:t>
            </a:r>
            <a:endParaRPr lang="it-IT" dirty="0"/>
          </a:p>
        </p:txBody>
      </p:sp>
      <p:pic>
        <p:nvPicPr>
          <p:cNvPr id="5" name="Segnaposto contenuto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779264" y="1600200"/>
            <a:ext cx="3394472" cy="4525963"/>
          </a:xfrm>
        </p:spPr>
      </p:pic>
      <p:pic>
        <p:nvPicPr>
          <p:cNvPr id="6" name="Segnaposto contenuto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970264" y="1600200"/>
            <a:ext cx="3394472" cy="4525963"/>
          </a:xfrm>
        </p:spPr>
      </p:pic>
    </p:spTree>
    <p:extLst>
      <p:ext uri="{BB962C8B-B14F-4D97-AF65-F5344CB8AC3E}">
        <p14:creationId xmlns:p14="http://schemas.microsoft.com/office/powerpoint/2010/main" val="2141139923"/>
      </p:ext>
    </p:extLst>
  </p:cSld>
  <p:clrMapOvr>
    <a:masterClrMapping/>
  </p:clrMapOvr>
  <p:transition spd="slow" advClick="0" advTm="5000">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9966FF"/>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pic>
        <p:nvPicPr>
          <p:cNvPr id="5" name="Segnaposto contenuto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779264" y="1600200"/>
            <a:ext cx="3394472" cy="4525963"/>
          </a:xfrm>
        </p:spPr>
      </p:pic>
      <p:pic>
        <p:nvPicPr>
          <p:cNvPr id="6" name="Segnaposto contenuto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970264" y="1600200"/>
            <a:ext cx="3394472" cy="4525963"/>
          </a:xfrm>
        </p:spPr>
      </p:pic>
    </p:spTree>
    <p:extLst>
      <p:ext uri="{BB962C8B-B14F-4D97-AF65-F5344CB8AC3E}">
        <p14:creationId xmlns:p14="http://schemas.microsoft.com/office/powerpoint/2010/main" val="3117869041"/>
      </p:ext>
    </p:extLst>
  </p:cSld>
  <p:clrMapOvr>
    <a:masterClrMapping/>
  </p:clrMapOvr>
  <p:transition spd="slow" advClick="0" advTm="5000">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99CCFF"/>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Il triste bottino</a:t>
            </a:r>
            <a:endParaRPr lang="it-IT" dirty="0"/>
          </a:p>
        </p:txBody>
      </p:sp>
      <p:pic>
        <p:nvPicPr>
          <p:cNvPr id="5" name="Segnaposto contenuto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2348706"/>
            <a:ext cx="4038600" cy="3028950"/>
          </a:xfrm>
        </p:spPr>
      </p:pic>
      <p:pic>
        <p:nvPicPr>
          <p:cNvPr id="6" name="Segnaposto contenuto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970264" y="1600200"/>
            <a:ext cx="3394472" cy="4525963"/>
          </a:xfrm>
        </p:spPr>
      </p:pic>
    </p:spTree>
    <p:extLst>
      <p:ext uri="{BB962C8B-B14F-4D97-AF65-F5344CB8AC3E}">
        <p14:creationId xmlns:p14="http://schemas.microsoft.com/office/powerpoint/2010/main" val="304441435"/>
      </p:ext>
    </p:extLst>
  </p:cSld>
  <p:clrMapOvr>
    <a:masterClrMapping/>
  </p:clrMapOvr>
  <mc:AlternateContent xmlns:mc="http://schemas.openxmlformats.org/markup-compatibility/2006" xmlns:p14="http://schemas.microsoft.com/office/powerpoint/2010/main">
    <mc:Choice Requires="p14">
      <p:transition spd="slow" p14:dur="1200" advClick="0" advTm="5000">
        <p:dissolve/>
      </p:transition>
    </mc:Choice>
    <mc:Fallback xmlns="">
      <p:transition spd="slow" advClick="0" advTm="5000">
        <p:dissolv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FFFF"/>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I TEMI </a:t>
            </a:r>
            <a:r>
              <a:rPr lang="it-IT" dirty="0" smtClean="0"/>
              <a:t>TRATTATI IN CORSO D’ANNO:</a:t>
            </a:r>
            <a:r>
              <a:rPr lang="it-IT" dirty="0" smtClean="0"/>
              <a:t/>
            </a:r>
            <a:br>
              <a:rPr lang="it-IT" dirty="0" smtClean="0"/>
            </a:br>
            <a:r>
              <a:rPr lang="it-IT" dirty="0" smtClean="0"/>
              <a:t>La famiglia</a:t>
            </a:r>
            <a:endParaRPr lang="it-IT" dirty="0"/>
          </a:p>
        </p:txBody>
      </p:sp>
      <p:pic>
        <p:nvPicPr>
          <p:cNvPr id="9" name="Segnaposto contenuto 8"/>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58599" y="1600200"/>
            <a:ext cx="6226802" cy="4525963"/>
          </a:xfrm>
        </p:spPr>
      </p:pic>
    </p:spTree>
    <p:extLst>
      <p:ext uri="{BB962C8B-B14F-4D97-AF65-F5344CB8AC3E}">
        <p14:creationId xmlns:p14="http://schemas.microsoft.com/office/powerpoint/2010/main" val="4265386328"/>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6" name="Titolo 5"/>
          <p:cNvSpPr>
            <a:spLocks noGrp="1"/>
          </p:cNvSpPr>
          <p:nvPr>
            <p:ph type="title"/>
          </p:nvPr>
        </p:nvSpPr>
        <p:spPr/>
        <p:txBody>
          <a:bodyPr>
            <a:normAutofit/>
          </a:bodyPr>
          <a:lstStyle/>
          <a:p>
            <a:endParaRPr lang="it-IT" dirty="0"/>
          </a:p>
        </p:txBody>
      </p:sp>
      <p:sp>
        <p:nvSpPr>
          <p:cNvPr id="5" name="Segnaposto testo 4"/>
          <p:cNvSpPr>
            <a:spLocks noGrp="1"/>
          </p:cNvSpPr>
          <p:nvPr>
            <p:ph type="body" idx="1"/>
          </p:nvPr>
        </p:nvSpPr>
        <p:spPr/>
        <p:txBody>
          <a:bodyPr/>
          <a:lstStyle/>
          <a:p>
            <a:r>
              <a:rPr lang="it-IT" dirty="0" smtClean="0"/>
              <a:t>              Festa del papà</a:t>
            </a:r>
            <a:endParaRPr lang="it-IT" dirty="0"/>
          </a:p>
        </p:txBody>
      </p:sp>
      <p:pic>
        <p:nvPicPr>
          <p:cNvPr id="9" name="Segnaposto contenuto 8"/>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060418" y="2174875"/>
            <a:ext cx="2833752" cy="3951288"/>
          </a:xfrm>
        </p:spPr>
      </p:pic>
      <p:sp>
        <p:nvSpPr>
          <p:cNvPr id="7" name="Segnaposto testo 6"/>
          <p:cNvSpPr>
            <a:spLocks noGrp="1"/>
          </p:cNvSpPr>
          <p:nvPr>
            <p:ph type="body" sz="quarter" idx="3"/>
          </p:nvPr>
        </p:nvSpPr>
        <p:spPr/>
        <p:txBody>
          <a:bodyPr/>
          <a:lstStyle/>
          <a:p>
            <a:r>
              <a:rPr lang="it-IT" dirty="0" smtClean="0"/>
              <a:t>           Festa della mamma</a:t>
            </a:r>
            <a:endParaRPr lang="it-IT" dirty="0"/>
          </a:p>
        </p:txBody>
      </p:sp>
      <p:pic>
        <p:nvPicPr>
          <p:cNvPr id="10" name="Segnaposto contenuto 9"/>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5265364" y="2174875"/>
            <a:ext cx="2801096" cy="3951288"/>
          </a:xfrm>
        </p:spPr>
      </p:pic>
    </p:spTree>
    <p:extLst>
      <p:ext uri="{BB962C8B-B14F-4D97-AF65-F5344CB8AC3E}">
        <p14:creationId xmlns:p14="http://schemas.microsoft.com/office/powerpoint/2010/main" val="1716010532"/>
      </p:ext>
    </p:extLst>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sp>
        <p:nvSpPr>
          <p:cNvPr id="4" name="Titolo 3"/>
          <p:cNvSpPr>
            <a:spLocks noGrp="1"/>
          </p:cNvSpPr>
          <p:nvPr>
            <p:ph type="title"/>
          </p:nvPr>
        </p:nvSpPr>
        <p:spPr/>
        <p:txBody>
          <a:bodyPr>
            <a:normAutofit fontScale="90000"/>
          </a:bodyPr>
          <a:lstStyle/>
          <a:p>
            <a:r>
              <a:rPr lang="it-IT" dirty="0" smtClean="0"/>
              <a:t>LE FESTE DELL’ANNO:</a:t>
            </a:r>
            <a:br>
              <a:rPr lang="it-IT" dirty="0" smtClean="0"/>
            </a:br>
            <a:r>
              <a:rPr lang="it-IT" dirty="0" smtClean="0"/>
              <a:t>Natale </a:t>
            </a:r>
            <a:endParaRPr lang="it-IT" dirty="0"/>
          </a:p>
        </p:txBody>
      </p:sp>
      <p:pic>
        <p:nvPicPr>
          <p:cNvPr id="7" name="Segnaposto contenuto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741841" y="1600200"/>
            <a:ext cx="3469317" cy="4525963"/>
          </a:xfrm>
        </p:spPr>
      </p:pic>
      <p:pic>
        <p:nvPicPr>
          <p:cNvPr id="3" name="Segnaposto contenuto 2"/>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986678" y="1600200"/>
            <a:ext cx="3361643" cy="4525963"/>
          </a:xfrm>
        </p:spPr>
      </p:pic>
    </p:spTree>
    <p:extLst>
      <p:ext uri="{BB962C8B-B14F-4D97-AF65-F5344CB8AC3E}">
        <p14:creationId xmlns:p14="http://schemas.microsoft.com/office/powerpoint/2010/main" val="625558972"/>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PREMESSA</a:t>
            </a:r>
            <a:endParaRPr lang="it-IT" dirty="0"/>
          </a:p>
        </p:txBody>
      </p:sp>
      <p:sp>
        <p:nvSpPr>
          <p:cNvPr id="5" name="Segnaposto contenuto 4"/>
          <p:cNvSpPr>
            <a:spLocks noGrp="1"/>
          </p:cNvSpPr>
          <p:nvPr>
            <p:ph idx="1"/>
          </p:nvPr>
        </p:nvSpPr>
        <p:spPr/>
        <p:txBody>
          <a:bodyPr/>
          <a:lstStyle/>
          <a:p>
            <a:pPr marL="0" indent="0">
              <a:buNone/>
            </a:pPr>
            <a:r>
              <a:rPr lang="it-IT" dirty="0" smtClean="0"/>
              <a:t>L’anno scolastico in corso, dopo decenni di silenzio,  ha visto il ritorno dell’Educazione Civica tra le discipline di studio di ogni ordine e grado di scuola, a partire dall’Infanzia. L’intento è quello di indirizzare fin da subito anche i più piccoli verso quelli che sono i comportamenti corretti da tenere per un giusto vivere, sia a livello personale che sociale.</a:t>
            </a:r>
            <a:endParaRPr lang="it-IT" dirty="0"/>
          </a:p>
        </p:txBody>
      </p:sp>
    </p:spTree>
    <p:extLst>
      <p:ext uri="{BB962C8B-B14F-4D97-AF65-F5344CB8AC3E}">
        <p14:creationId xmlns:p14="http://schemas.microsoft.com/office/powerpoint/2010/main" val="507266086"/>
      </p:ext>
    </p:extLst>
  </p:cSld>
  <p:clrMapOvr>
    <a:masterClrMapping/>
  </p:clrMapOvr>
  <p:transition spd="slow" advClick="0" advTm="13000">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CARNEVALE</a:t>
            </a:r>
            <a:endParaRPr lang="it-IT" dirty="0"/>
          </a:p>
        </p:txBody>
      </p:sp>
      <p:pic>
        <p:nvPicPr>
          <p:cNvPr id="5" name="Segnaposto contenuto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2421630"/>
            <a:ext cx="4038600" cy="2883103"/>
          </a:xfrm>
        </p:spPr>
      </p:pic>
      <p:pic>
        <p:nvPicPr>
          <p:cNvPr id="6" name="Segnaposto contenuto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648200" y="2486204"/>
            <a:ext cx="4038600" cy="2753955"/>
          </a:xfrm>
        </p:spPr>
      </p:pic>
    </p:spTree>
    <p:extLst>
      <p:ext uri="{BB962C8B-B14F-4D97-AF65-F5344CB8AC3E}">
        <p14:creationId xmlns:p14="http://schemas.microsoft.com/office/powerpoint/2010/main" val="427313997"/>
      </p:ext>
    </p:extLst>
  </p:cSld>
  <p:clrMapOvr>
    <a:masterClrMapping/>
  </p:clrMapOvr>
  <mc:AlternateContent xmlns:mc="http://schemas.openxmlformats.org/markup-compatibility/2006" xmlns:p14="http://schemas.microsoft.com/office/powerpoint/2010/main">
    <mc:Choice Requires="p14">
      <p:transition spd="slow" p14:dur="2000" advClick="0" advTm="5000">
        <p14:ferris dir="l"/>
      </p:transition>
    </mc:Choice>
    <mc:Fallback xmlns="">
      <p:transition spd="slow" advClick="0" advTm="5000">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9" name="Titolo 8"/>
          <p:cNvSpPr>
            <a:spLocks noGrp="1"/>
          </p:cNvSpPr>
          <p:nvPr>
            <p:ph type="title"/>
          </p:nvPr>
        </p:nvSpPr>
        <p:spPr/>
        <p:txBody>
          <a:bodyPr/>
          <a:lstStyle/>
          <a:p>
            <a:endParaRPr lang="it-IT"/>
          </a:p>
        </p:txBody>
      </p:sp>
      <p:pic>
        <p:nvPicPr>
          <p:cNvPr id="5" name="Segnaposto contenuto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001005" y="1600200"/>
            <a:ext cx="3141990" cy="4525963"/>
          </a:xfrm>
        </p:spPr>
      </p:pic>
    </p:spTree>
    <p:extLst>
      <p:ext uri="{BB962C8B-B14F-4D97-AF65-F5344CB8AC3E}">
        <p14:creationId xmlns:p14="http://schemas.microsoft.com/office/powerpoint/2010/main" val="2019806815"/>
      </p:ext>
    </p:extLst>
  </p:cSld>
  <p:clrMapOvr>
    <a:masterClrMapping/>
  </p:clrMapOvr>
  <p:transition spd="slow" advClick="0" advTm="5000">
    <p:wheel spokes="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66FF"/>
        </a:solidFill>
        <a:effectLst/>
      </p:bgPr>
    </p:bg>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LA FESTA DI PASQUA</a:t>
            </a:r>
            <a:endParaRPr lang="it-IT" dirty="0"/>
          </a:p>
        </p:txBody>
      </p:sp>
      <p:pic>
        <p:nvPicPr>
          <p:cNvPr id="7" name="Segnaposto contenuto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542606" y="1600200"/>
            <a:ext cx="3867788" cy="4525963"/>
          </a:xfrm>
        </p:spPr>
      </p:pic>
      <p:pic>
        <p:nvPicPr>
          <p:cNvPr id="10" name="Segnaposto contenuto 9"/>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009519" y="1600200"/>
            <a:ext cx="3315962" cy="4525963"/>
          </a:xfrm>
        </p:spPr>
      </p:pic>
    </p:spTree>
    <p:extLst>
      <p:ext uri="{BB962C8B-B14F-4D97-AF65-F5344CB8AC3E}">
        <p14:creationId xmlns:p14="http://schemas.microsoft.com/office/powerpoint/2010/main" val="472904576"/>
      </p:ext>
    </p:extLst>
  </p:cSld>
  <p:clrMapOvr>
    <a:masterClrMapping/>
  </p:clrMapOvr>
  <mc:AlternateContent xmlns:mc="http://schemas.openxmlformats.org/markup-compatibility/2006" xmlns:p14="http://schemas.microsoft.com/office/powerpoint/2010/main">
    <mc:Choice Requires="p14">
      <p:transition spd="slow" p14:dur="1200" advClick="0" advTm="5000">
        <p:dissolve/>
      </p:transition>
    </mc:Choice>
    <mc:Fallback xmlns="">
      <p:transition spd="slow" advClick="0" advTm="5000">
        <p:dissolv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CC99"/>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25 APRILE</a:t>
            </a:r>
            <a:endParaRPr lang="it-IT" dirty="0"/>
          </a:p>
        </p:txBody>
      </p:sp>
      <p:pic>
        <p:nvPicPr>
          <p:cNvPr id="5" name="Segnaposto contenuto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2348706"/>
            <a:ext cx="4038600" cy="3028950"/>
          </a:xfrm>
        </p:spPr>
      </p:pic>
      <p:pic>
        <p:nvPicPr>
          <p:cNvPr id="6" name="Segnaposto contenuto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648200" y="2348706"/>
            <a:ext cx="4038600" cy="3028950"/>
          </a:xfrm>
        </p:spPr>
      </p:pic>
    </p:spTree>
    <p:extLst>
      <p:ext uri="{BB962C8B-B14F-4D97-AF65-F5344CB8AC3E}">
        <p14:creationId xmlns:p14="http://schemas.microsoft.com/office/powerpoint/2010/main" val="2790848148"/>
      </p:ext>
    </p:extLst>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TUTTI SOTTO LA STESSA BANDIERA</a:t>
            </a:r>
            <a:endParaRPr lang="it-IT" dirty="0"/>
          </a:p>
        </p:txBody>
      </p:sp>
      <p:pic>
        <p:nvPicPr>
          <p:cNvPr id="5" name="Segnaposto contenuto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2348706"/>
            <a:ext cx="4038600" cy="3028950"/>
          </a:xfrm>
        </p:spPr>
      </p:pic>
      <p:pic>
        <p:nvPicPr>
          <p:cNvPr id="6" name="Segnaposto contenuto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648200" y="2348706"/>
            <a:ext cx="4038600" cy="3028950"/>
          </a:xfrm>
        </p:spPr>
      </p:pic>
    </p:spTree>
    <p:extLst>
      <p:ext uri="{BB962C8B-B14F-4D97-AF65-F5344CB8AC3E}">
        <p14:creationId xmlns:p14="http://schemas.microsoft.com/office/powerpoint/2010/main" val="3577740318"/>
      </p:ext>
    </p:extLst>
  </p:cSld>
  <p:clrMapOvr>
    <a:masterClrMapping/>
  </p:clrMapOvr>
  <p:transition spd="slow" advClick="0" advTm="5000">
    <p:randomBar dir="ver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666699"/>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CENNI DI EDUCAZIONE STRADALE:</a:t>
            </a:r>
            <a:br>
              <a:rPr lang="it-IT" dirty="0" smtClean="0"/>
            </a:br>
            <a:r>
              <a:rPr lang="it-IT" dirty="0" smtClean="0"/>
              <a:t>IL SEMAFORO</a:t>
            </a:r>
            <a:endParaRPr lang="it-IT" dirty="0"/>
          </a:p>
        </p:txBody>
      </p:sp>
      <p:pic>
        <p:nvPicPr>
          <p:cNvPr id="5" name="Segnaposto contenuto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779264" y="1600200"/>
            <a:ext cx="3394472" cy="4525963"/>
          </a:xfrm>
        </p:spPr>
      </p:pic>
      <p:pic>
        <p:nvPicPr>
          <p:cNvPr id="6" name="Segnaposto contenuto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970264" y="1600200"/>
            <a:ext cx="3394472" cy="4525963"/>
          </a:xfrm>
        </p:spPr>
      </p:pic>
    </p:spTree>
    <p:extLst>
      <p:ext uri="{BB962C8B-B14F-4D97-AF65-F5344CB8AC3E}">
        <p14:creationId xmlns:p14="http://schemas.microsoft.com/office/powerpoint/2010/main" val="347788279"/>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339933"/>
        </a:solidFill>
        <a:effectLst/>
      </p:bgPr>
    </p:bg>
    <p:spTree>
      <p:nvGrpSpPr>
        <p:cNvPr id="1" name=""/>
        <p:cNvGrpSpPr/>
        <p:nvPr/>
      </p:nvGrpSpPr>
      <p:grpSpPr>
        <a:xfrm>
          <a:off x="0" y="0"/>
          <a:ext cx="0" cy="0"/>
          <a:chOff x="0" y="0"/>
          <a:chExt cx="0" cy="0"/>
        </a:xfrm>
      </p:grpSpPr>
      <p:sp>
        <p:nvSpPr>
          <p:cNvPr id="5" name="Titolo 4"/>
          <p:cNvSpPr>
            <a:spLocks noGrp="1"/>
          </p:cNvSpPr>
          <p:nvPr>
            <p:ph type="title"/>
          </p:nvPr>
        </p:nvSpPr>
        <p:spPr/>
        <p:txBody>
          <a:bodyPr/>
          <a:lstStyle/>
          <a:p>
            <a:endParaRPr lang="it-IT"/>
          </a:p>
        </p:txBody>
      </p:sp>
      <p:pic>
        <p:nvPicPr>
          <p:cNvPr id="7" name="Segnaposto contenuto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3971632564"/>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9999"/>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LA STRADA: LE STRISCE PEDONALI</a:t>
            </a:r>
            <a:endParaRPr lang="it-IT" dirty="0"/>
          </a:p>
        </p:txBody>
      </p:sp>
      <p:pic>
        <p:nvPicPr>
          <p:cNvPr id="4" name="Segnaposto contenuto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72582" y="1600200"/>
            <a:ext cx="6998836" cy="4525963"/>
          </a:xfrm>
        </p:spPr>
      </p:pic>
    </p:spTree>
    <p:extLst>
      <p:ext uri="{BB962C8B-B14F-4D97-AF65-F5344CB8AC3E}">
        <p14:creationId xmlns:p14="http://schemas.microsoft.com/office/powerpoint/2010/main" val="1319447052"/>
      </p:ext>
    </p:extLst>
  </p:cSld>
  <p:clrMapOvr>
    <a:masterClrMapping/>
  </p:clrMapOvr>
  <mc:AlternateContent xmlns:mc="http://schemas.openxmlformats.org/markup-compatibility/2006" xmlns:p14="http://schemas.microsoft.com/office/powerpoint/2010/main">
    <mc:Choice Requires="p14">
      <p:transition spd="slow" advClick="0" advTm="5000">
        <p14:flash/>
      </p:transition>
    </mc:Choice>
    <mc:Fallback xmlns="">
      <p:transition spd="slow" advClick="0" advTm="5000">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smtClean="0"/>
              <a:t>E PER FINIRE…</a:t>
            </a:r>
            <a:br>
              <a:rPr lang="it-IT" smtClean="0"/>
            </a:br>
            <a:r>
              <a:rPr lang="it-IT" smtClean="0"/>
              <a:t>LA FIGURA DEL VIGILE URBANO</a:t>
            </a:r>
            <a:endParaRPr lang="it-IT" dirty="0"/>
          </a:p>
        </p:txBody>
      </p:sp>
      <p:pic>
        <p:nvPicPr>
          <p:cNvPr id="8" name="Segnaposto contenuto 7"/>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779264" y="1600200"/>
            <a:ext cx="3394472" cy="4525963"/>
          </a:xfrm>
        </p:spPr>
      </p:pic>
      <p:pic>
        <p:nvPicPr>
          <p:cNvPr id="9" name="Segnaposto contenuto 8"/>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970264" y="1600200"/>
            <a:ext cx="3394472" cy="4525963"/>
          </a:xfrm>
        </p:spPr>
      </p:pic>
    </p:spTree>
    <p:extLst>
      <p:ext uri="{BB962C8B-B14F-4D97-AF65-F5344CB8AC3E}">
        <p14:creationId xmlns:p14="http://schemas.microsoft.com/office/powerpoint/2010/main" val="1918541029"/>
      </p:ext>
    </p:extLst>
  </p:cSld>
  <p:clrMapOvr>
    <a:masterClrMapping/>
  </p:clrMapOvr>
  <mc:AlternateContent xmlns:mc="http://schemas.openxmlformats.org/markup-compatibility/2006" xmlns:p14="http://schemas.microsoft.com/office/powerpoint/2010/main">
    <mc:Choice Requires="p14">
      <p:transition spd="slow" p14:dur="1100" advClick="0" advTm="5000">
        <p14:switch dir="r"/>
      </p:transition>
    </mc:Choice>
    <mc:Fallback xmlns="">
      <p:transition spd="slow" advClick="0" advTm="5000">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CC9900"/>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pic>
        <p:nvPicPr>
          <p:cNvPr id="5" name="Segnaposto contenuto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779264" y="1600200"/>
            <a:ext cx="3394472" cy="4525963"/>
          </a:xfrm>
        </p:spPr>
      </p:pic>
      <p:pic>
        <p:nvPicPr>
          <p:cNvPr id="6" name="Segnaposto contenuto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648200" y="2467311"/>
            <a:ext cx="4038600" cy="2791741"/>
          </a:xfrm>
        </p:spPr>
      </p:pic>
    </p:spTree>
    <p:extLst>
      <p:ext uri="{BB962C8B-B14F-4D97-AF65-F5344CB8AC3E}">
        <p14:creationId xmlns:p14="http://schemas.microsoft.com/office/powerpoint/2010/main" val="3601810857"/>
      </p:ext>
    </p:extLst>
  </p:cSld>
  <p:clrMapOvr>
    <a:masterClrMapping/>
  </p:clrMapOvr>
  <mc:AlternateContent xmlns:mc="http://schemas.openxmlformats.org/markup-compatibility/2006" xmlns:p14="http://schemas.microsoft.com/office/powerpoint/2010/main">
    <mc:Choice Requires="p14">
      <p:transition spd="slow" p14:dur="800" advClick="0" advTm="5000">
        <p14:flythrough/>
      </p:transition>
    </mc:Choice>
    <mc:Fallback xmlns="">
      <p:transition spd="slow" advClick="0" advTm="5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pPr marL="0" indent="0">
              <a:buNone/>
            </a:pPr>
            <a:r>
              <a:rPr lang="it-IT" dirty="0" smtClean="0"/>
              <a:t>Le tematiche e le buone pratiche da trattare, quali ad esempio tutte le attività di sensibilizzazione nei confronti dell’ambiente naturale ed umano, di rispetto per ogni forma di vita, nonché di avvicinamento al tema della cittadinanza responsabile, da sempre sono state ampiamente trattate nella Scuola dell’Infanzia anche se, di fatto, non veniva data una connotazione così specifica. </a:t>
            </a:r>
            <a:endParaRPr lang="it-IT" dirty="0"/>
          </a:p>
        </p:txBody>
      </p:sp>
    </p:spTree>
    <p:extLst>
      <p:ext uri="{BB962C8B-B14F-4D97-AF65-F5344CB8AC3E}">
        <p14:creationId xmlns:p14="http://schemas.microsoft.com/office/powerpoint/2010/main" val="3175127495"/>
      </p:ext>
    </p:extLst>
  </p:cSld>
  <p:clrMapOvr>
    <a:masterClrMapping/>
  </p:clrMapOvr>
  <p:transition spd="slow" advClick="0" advTm="13000">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3399"/>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Adesso giochiamo insieme…</a:t>
            </a:r>
            <a:endParaRPr lang="it-IT" dirty="0"/>
          </a:p>
        </p:txBody>
      </p:sp>
      <p:pic>
        <p:nvPicPr>
          <p:cNvPr id="5" name="Segnaposto contenuto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2348706"/>
            <a:ext cx="4038600" cy="3028950"/>
          </a:xfrm>
        </p:spPr>
      </p:pic>
      <p:pic>
        <p:nvPicPr>
          <p:cNvPr id="6" name="Segnaposto contenuto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648200" y="2348706"/>
            <a:ext cx="4038600" cy="3028950"/>
          </a:xfrm>
        </p:spPr>
      </p:pic>
    </p:spTree>
    <p:extLst>
      <p:ext uri="{BB962C8B-B14F-4D97-AF65-F5344CB8AC3E}">
        <p14:creationId xmlns:p14="http://schemas.microsoft.com/office/powerpoint/2010/main" val="2016180036"/>
      </p:ext>
    </p:extLst>
  </p:cSld>
  <p:clrMapOvr>
    <a:masterClrMapping/>
  </p:clrMapOvr>
  <p:transition spd="slow" advClick="0" advTm="5000">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Col rosso NON si passa!</a:t>
            </a:r>
            <a:endParaRPr lang="it-IT" dirty="0"/>
          </a:p>
        </p:txBody>
      </p:sp>
      <p:pic>
        <p:nvPicPr>
          <p:cNvPr id="5" name="Segnaposto contenuto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779264" y="1600200"/>
            <a:ext cx="3394472" cy="4525963"/>
          </a:xfrm>
        </p:spPr>
      </p:pic>
      <p:pic>
        <p:nvPicPr>
          <p:cNvPr id="4" name="Segnaposto contenuto 3"/>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970264" y="1600200"/>
            <a:ext cx="3394472" cy="4525963"/>
          </a:xfrm>
        </p:spPr>
      </p:pic>
    </p:spTree>
    <p:extLst>
      <p:ext uri="{BB962C8B-B14F-4D97-AF65-F5344CB8AC3E}">
        <p14:creationId xmlns:p14="http://schemas.microsoft.com/office/powerpoint/2010/main" val="2200595930"/>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009900"/>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Col verde invece SI!</a:t>
            </a:r>
            <a:endParaRPr lang="it-IT" dirty="0"/>
          </a:p>
        </p:txBody>
      </p:sp>
      <p:pic>
        <p:nvPicPr>
          <p:cNvPr id="8" name="Segnaposto contenuto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648200" y="2348706"/>
            <a:ext cx="4038600" cy="3028950"/>
          </a:xfrm>
        </p:spPr>
      </p:pic>
      <p:pic>
        <p:nvPicPr>
          <p:cNvPr id="4" name="Segnaposto contenuto 3"/>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779264" y="1600200"/>
            <a:ext cx="3394472" cy="4525963"/>
          </a:xfrm>
        </p:spPr>
      </p:pic>
    </p:spTree>
    <p:extLst>
      <p:ext uri="{BB962C8B-B14F-4D97-AF65-F5344CB8AC3E}">
        <p14:creationId xmlns:p14="http://schemas.microsoft.com/office/powerpoint/2010/main" val="1337242611"/>
      </p:ext>
    </p:extLst>
  </p:cSld>
  <p:clrMapOvr>
    <a:masterClrMapping/>
  </p:clrMapOvr>
  <p:transition spd="slow" advClick="0" advTm="5000">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066CC"/>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FINE</a:t>
            </a:r>
            <a:endParaRPr lang="it-IT" dirty="0"/>
          </a:p>
        </p:txBody>
      </p:sp>
      <p:pic>
        <p:nvPicPr>
          <p:cNvPr id="4" name="Segnaposto contenuto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71603" y="2191310"/>
            <a:ext cx="3000794" cy="3343742"/>
          </a:xfrm>
        </p:spPr>
      </p:pic>
    </p:spTree>
    <p:extLst>
      <p:ext uri="{BB962C8B-B14F-4D97-AF65-F5344CB8AC3E}">
        <p14:creationId xmlns:p14="http://schemas.microsoft.com/office/powerpoint/2010/main" val="433493764"/>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normAutofit/>
          </a:bodyPr>
          <a:lstStyle/>
          <a:p>
            <a:pPr marL="0" indent="0">
              <a:buNone/>
            </a:pPr>
            <a:r>
              <a:rPr lang="it-IT" dirty="0" smtClean="0"/>
              <a:t>L’iter più naturale da seguire per ogni bambino sarà dunque il seguente: partendo dalla presa di coscienza della propria identità, si passerà a sviluppare il senso di appartenenza ad un gruppo come comunità, per poi maturare comportamenti attivi di rispetto che portino ad agire in modo socialmente responsabile. </a:t>
            </a:r>
          </a:p>
          <a:p>
            <a:pPr marL="0" indent="0">
              <a:buNone/>
            </a:pPr>
            <a:r>
              <a:rPr lang="it-IT" dirty="0" smtClean="0"/>
              <a:t>Si parte quindi per un viaggio lungo un anno…. </a:t>
            </a:r>
            <a:endParaRPr lang="it-IT" dirty="0"/>
          </a:p>
        </p:txBody>
      </p:sp>
    </p:spTree>
    <p:extLst>
      <p:ext uri="{BB962C8B-B14F-4D97-AF65-F5344CB8AC3E}">
        <p14:creationId xmlns:p14="http://schemas.microsoft.com/office/powerpoint/2010/main" val="1376576870"/>
      </p:ext>
    </p:extLst>
  </p:cSld>
  <p:clrMapOvr>
    <a:masterClrMapping/>
  </p:clrMapOvr>
  <mc:AlternateContent xmlns:mc="http://schemas.openxmlformats.org/markup-compatibility/2006" xmlns:p14="http://schemas.microsoft.com/office/powerpoint/2010/main">
    <mc:Choice Requires="p14">
      <p:transition spd="slow" p14:dur="1500" advClick="0" advTm="13000">
        <p:split orient="vert"/>
      </p:transition>
    </mc:Choice>
    <mc:Fallback xmlns="">
      <p:transition spd="slow" advClick="0" advTm="13000">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33399"/>
        </a:solidFill>
        <a:effectLst/>
      </p:bgPr>
    </p:bg>
    <p:spTree>
      <p:nvGrpSpPr>
        <p:cNvPr id="1" name=""/>
        <p:cNvGrpSpPr/>
        <p:nvPr/>
      </p:nvGrpSpPr>
      <p:grpSpPr>
        <a:xfrm>
          <a:off x="0" y="0"/>
          <a:ext cx="0" cy="0"/>
          <a:chOff x="0" y="0"/>
          <a:chExt cx="0" cy="0"/>
        </a:xfrm>
      </p:grpSpPr>
      <p:sp>
        <p:nvSpPr>
          <p:cNvPr id="9" name="Titolo 8"/>
          <p:cNvSpPr>
            <a:spLocks noGrp="1"/>
          </p:cNvSpPr>
          <p:nvPr>
            <p:ph type="title"/>
          </p:nvPr>
        </p:nvSpPr>
        <p:spPr/>
        <p:txBody>
          <a:bodyPr/>
          <a:lstStyle/>
          <a:p>
            <a:r>
              <a:rPr lang="it-IT" dirty="0" smtClean="0">
                <a:solidFill>
                  <a:schemeClr val="bg1"/>
                </a:solidFill>
              </a:rPr>
              <a:t>LA NOSTRA SEZIONE</a:t>
            </a:r>
            <a:endParaRPr lang="it-IT" dirty="0">
              <a:solidFill>
                <a:schemeClr val="bg1"/>
              </a:solidFill>
            </a:endParaRPr>
          </a:p>
        </p:txBody>
      </p:sp>
      <p:pic>
        <p:nvPicPr>
          <p:cNvPr id="12" name="Segnaposto contenuto 11"/>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994756" y="1888909"/>
            <a:ext cx="2963487" cy="3948545"/>
          </a:xfrm>
        </p:spPr>
      </p:pic>
      <p:pic>
        <p:nvPicPr>
          <p:cNvPr id="13" name="Segnaposto contenuto 12"/>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185756" y="1888909"/>
            <a:ext cx="2963487" cy="3948545"/>
          </a:xfrm>
        </p:spPr>
      </p:pic>
    </p:spTree>
    <p:extLst>
      <p:ext uri="{BB962C8B-B14F-4D97-AF65-F5344CB8AC3E}">
        <p14:creationId xmlns:p14="http://schemas.microsoft.com/office/powerpoint/2010/main" val="3486319722"/>
      </p:ext>
    </p:extLst>
  </p:cSld>
  <p:clrMapOvr>
    <a:masterClrMapping/>
  </p:clrMapOvr>
  <p:transition spd="slow" advClick="0" advTm="5000">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C99FF"/>
        </a:solidFill>
        <a:effectLst/>
      </p:bgPr>
    </p:bg>
    <p:spTree>
      <p:nvGrpSpPr>
        <p:cNvPr id="1" name=""/>
        <p:cNvGrpSpPr/>
        <p:nvPr/>
      </p:nvGrpSpPr>
      <p:grpSpPr>
        <a:xfrm>
          <a:off x="0" y="0"/>
          <a:ext cx="0" cy="0"/>
          <a:chOff x="0" y="0"/>
          <a:chExt cx="0" cy="0"/>
        </a:xfrm>
      </p:grpSpPr>
      <p:sp>
        <p:nvSpPr>
          <p:cNvPr id="7" name="Titolo 6"/>
          <p:cNvSpPr>
            <a:spLocks noGrp="1"/>
          </p:cNvSpPr>
          <p:nvPr>
            <p:ph type="title"/>
          </p:nvPr>
        </p:nvSpPr>
        <p:spPr/>
        <p:txBody>
          <a:bodyPr/>
          <a:lstStyle/>
          <a:p>
            <a:r>
              <a:rPr lang="it-IT" dirty="0" smtClean="0"/>
              <a:t>IO E GLI ALTRI…</a:t>
            </a:r>
            <a:endParaRPr lang="it-IT" dirty="0"/>
          </a:p>
        </p:txBody>
      </p:sp>
      <p:pic>
        <p:nvPicPr>
          <p:cNvPr id="9" name="Segnaposto contenuto 8"/>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994821" y="1600200"/>
            <a:ext cx="3154358" cy="4525963"/>
          </a:xfrm>
        </p:spPr>
      </p:pic>
    </p:spTree>
    <p:extLst>
      <p:ext uri="{BB962C8B-B14F-4D97-AF65-F5344CB8AC3E}">
        <p14:creationId xmlns:p14="http://schemas.microsoft.com/office/powerpoint/2010/main" val="2854196277"/>
      </p:ext>
    </p:extLst>
  </p:cSld>
  <p:clrMapOvr>
    <a:masterClrMapping/>
  </p:clrMapOvr>
  <p:transition spd="slow" advClick="0" advTm="5000">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4" name="Titolo 3"/>
          <p:cNvSpPr>
            <a:spLocks noGrp="1"/>
          </p:cNvSpPr>
          <p:nvPr>
            <p:ph type="title"/>
          </p:nvPr>
        </p:nvSpPr>
        <p:spPr/>
        <p:txBody>
          <a:bodyPr>
            <a:normAutofit fontScale="90000"/>
          </a:bodyPr>
          <a:lstStyle/>
          <a:p>
            <a:r>
              <a:rPr lang="it-IT" smtClean="0"/>
              <a:t>REGOLE, REGOLE…</a:t>
            </a:r>
            <a:br>
              <a:rPr lang="it-IT" smtClean="0"/>
            </a:br>
            <a:r>
              <a:rPr lang="it-IT" smtClean="0"/>
              <a:t>Partiamo da quelle ANTI-COVID</a:t>
            </a:r>
            <a:endParaRPr lang="it-IT" dirty="0"/>
          </a:p>
        </p:txBody>
      </p:sp>
      <p:sp>
        <p:nvSpPr>
          <p:cNvPr id="17" name="Segnaposto testo 16"/>
          <p:cNvSpPr>
            <a:spLocks noGrp="1"/>
          </p:cNvSpPr>
          <p:nvPr>
            <p:ph type="body" idx="1"/>
          </p:nvPr>
        </p:nvSpPr>
        <p:spPr/>
        <p:txBody>
          <a:bodyPr/>
          <a:lstStyle/>
          <a:p>
            <a:endParaRPr lang="it-IT"/>
          </a:p>
        </p:txBody>
      </p:sp>
      <p:pic>
        <p:nvPicPr>
          <p:cNvPr id="7" name="Segnaposto contenuto 6"/>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1130594" y="2174875"/>
            <a:ext cx="2693400" cy="3951288"/>
          </a:xfrm>
        </p:spPr>
      </p:pic>
      <p:sp>
        <p:nvSpPr>
          <p:cNvPr id="18" name="Segnaposto testo 17"/>
          <p:cNvSpPr>
            <a:spLocks noGrp="1"/>
          </p:cNvSpPr>
          <p:nvPr>
            <p:ph type="body" sz="quarter" idx="3"/>
          </p:nvPr>
        </p:nvSpPr>
        <p:spPr/>
        <p:txBody>
          <a:bodyPr/>
          <a:lstStyle/>
          <a:p>
            <a:endParaRPr lang="it-IT"/>
          </a:p>
        </p:txBody>
      </p:sp>
      <p:pic>
        <p:nvPicPr>
          <p:cNvPr id="8" name="Segnaposto contenuto 7"/>
          <p:cNvPicPr>
            <a:picLocks noGrp="1" noChangeAspect="1"/>
          </p:cNvPicPr>
          <p:nvPr>
            <p:ph sz="quarter" idx="4"/>
          </p:nvPr>
        </p:nvPicPr>
        <p:blipFill>
          <a:blip r:embed="rId4" cstate="print">
            <a:extLst>
              <a:ext uri="{28A0092B-C50C-407E-A947-70E740481C1C}">
                <a14:useLocalDpi xmlns:a14="http://schemas.microsoft.com/office/drawing/2010/main" val="0"/>
              </a:ext>
            </a:extLst>
          </a:blip>
          <a:stretch>
            <a:fillRect/>
          </a:stretch>
        </p:blipFill>
        <p:spPr>
          <a:xfrm>
            <a:off x="5185086" y="2174875"/>
            <a:ext cx="2961653" cy="3951288"/>
          </a:xfrm>
        </p:spPr>
      </p:pic>
    </p:spTree>
    <p:extLst>
      <p:ext uri="{BB962C8B-B14F-4D97-AF65-F5344CB8AC3E}">
        <p14:creationId xmlns:p14="http://schemas.microsoft.com/office/powerpoint/2010/main" val="1110071124"/>
      </p:ext>
    </p:extLst>
  </p:cSld>
  <p:clrMapOvr>
    <a:masterClrMapping/>
  </p:clrMapOvr>
  <p:transition spd="slow" advClick="0" advTm="5000">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5" name="Titolo 4"/>
          <p:cNvSpPr>
            <a:spLocks noGrp="1"/>
          </p:cNvSpPr>
          <p:nvPr>
            <p:ph type="title"/>
          </p:nvPr>
        </p:nvSpPr>
        <p:spPr/>
        <p:txBody>
          <a:bodyPr/>
          <a:lstStyle/>
          <a:p>
            <a:endParaRPr lang="it-IT"/>
          </a:p>
        </p:txBody>
      </p:sp>
      <p:sp>
        <p:nvSpPr>
          <p:cNvPr id="6" name="Segnaposto testo 5"/>
          <p:cNvSpPr>
            <a:spLocks noGrp="1"/>
          </p:cNvSpPr>
          <p:nvPr>
            <p:ph type="body" idx="1"/>
          </p:nvPr>
        </p:nvSpPr>
        <p:spPr/>
        <p:txBody>
          <a:bodyPr>
            <a:normAutofit fontScale="92500"/>
          </a:bodyPr>
          <a:lstStyle/>
          <a:p>
            <a:r>
              <a:rPr lang="it-IT" dirty="0" smtClean="0"/>
              <a:t>QUELLO CHE NON SI DEVE FARE!</a:t>
            </a:r>
            <a:endParaRPr lang="it-IT" dirty="0"/>
          </a:p>
        </p:txBody>
      </p:sp>
      <p:pic>
        <p:nvPicPr>
          <p:cNvPr id="10" name="Segnaposto contenuto 9"/>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57200" y="2701217"/>
            <a:ext cx="4040188" cy="2898603"/>
          </a:xfrm>
        </p:spPr>
      </p:pic>
      <p:sp>
        <p:nvSpPr>
          <p:cNvPr id="8" name="Segnaposto testo 7"/>
          <p:cNvSpPr>
            <a:spLocks noGrp="1"/>
          </p:cNvSpPr>
          <p:nvPr>
            <p:ph type="body" sz="quarter" idx="3"/>
          </p:nvPr>
        </p:nvSpPr>
        <p:spPr/>
        <p:txBody>
          <a:bodyPr/>
          <a:lstStyle/>
          <a:p>
            <a:r>
              <a:rPr lang="it-IT" dirty="0" smtClean="0"/>
              <a:t>            USIAMO IL GEL</a:t>
            </a:r>
            <a:endParaRPr lang="it-IT" dirty="0"/>
          </a:p>
        </p:txBody>
      </p:sp>
      <p:pic>
        <p:nvPicPr>
          <p:cNvPr id="11" name="Segnaposto contenuto 10"/>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645025" y="2634853"/>
            <a:ext cx="4041775" cy="3031331"/>
          </a:xfrm>
        </p:spPr>
      </p:pic>
    </p:spTree>
    <p:extLst>
      <p:ext uri="{BB962C8B-B14F-4D97-AF65-F5344CB8AC3E}">
        <p14:creationId xmlns:p14="http://schemas.microsoft.com/office/powerpoint/2010/main" val="2501023884"/>
      </p:ext>
    </p:extLst>
  </p:cSld>
  <p:clrMapOvr>
    <a:masterClrMapping/>
  </p:clrMapOvr>
  <mc:AlternateContent xmlns:mc="http://schemas.openxmlformats.org/markup-compatibility/2006" xmlns:p14="http://schemas.microsoft.com/office/powerpoint/2010/main">
    <mc:Choice Requires="p14">
      <p:transition spd="slow" p14:dur="1200" advClick="0" advTm="5000">
        <p:dissolve/>
      </p:transition>
    </mc:Choice>
    <mc:Fallback xmlns="">
      <p:transition spd="slow" advClick="0" advTm="5000">
        <p:dissolve/>
      </p:transition>
    </mc:Fallback>
  </mc:AlternateContent>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338</TotalTime>
  <Words>344</Words>
  <Application>Microsoft Office PowerPoint</Application>
  <PresentationFormat>Presentazione su schermo (4:3)</PresentationFormat>
  <Paragraphs>44</Paragraphs>
  <Slides>43</Slides>
  <Notes>1</Notes>
  <HiddenSlides>0</HiddenSlides>
  <MMClips>1</MMClips>
  <ScaleCrop>false</ScaleCrop>
  <HeadingPairs>
    <vt:vector size="4" baseType="variant">
      <vt:variant>
        <vt:lpstr>Tema</vt:lpstr>
      </vt:variant>
      <vt:variant>
        <vt:i4>1</vt:i4>
      </vt:variant>
      <vt:variant>
        <vt:lpstr>Titoli diapositive</vt:lpstr>
      </vt:variant>
      <vt:variant>
        <vt:i4>43</vt:i4>
      </vt:variant>
    </vt:vector>
  </HeadingPairs>
  <TitlesOfParts>
    <vt:vector size="44" baseType="lpstr">
      <vt:lpstr>Tema di Office</vt:lpstr>
      <vt:lpstr>       Scuola dell’Infanzia Via Lauro – Scalea Sez. II^ B (bolla 2)  A. S. 2020/2021 Ins. Referente -Daniela T. Costa </vt:lpstr>
      <vt:lpstr>PERCORSO ANNUALE di  EDUCAZIONE CIVICA</vt:lpstr>
      <vt:lpstr>PREMESSA</vt:lpstr>
      <vt:lpstr>Presentazione standard di PowerPoint</vt:lpstr>
      <vt:lpstr>Presentazione standard di PowerPoint</vt:lpstr>
      <vt:lpstr>LA NOSTRA SEZIONE</vt:lpstr>
      <vt:lpstr>IO E GLI ALTRI…</vt:lpstr>
      <vt:lpstr>REGOLE, REGOLE… Partiamo da quelle ANTI-COVID</vt:lpstr>
      <vt:lpstr>Presentazione standard di PowerPoint</vt:lpstr>
      <vt:lpstr>LE REGOLE DELLA CLASSE</vt:lpstr>
      <vt:lpstr>Presentazione standard di PowerPoint</vt:lpstr>
      <vt:lpstr>Presentazione standard di PowerPoint</vt:lpstr>
      <vt:lpstr>Le parole gentili</vt:lpstr>
      <vt:lpstr>NOI, TUTTI AMICI!</vt:lpstr>
      <vt:lpstr>CONDIVIDIAMO I GIOCHI</vt:lpstr>
      <vt:lpstr>GIOCHIAMO INSIEME SENZA LITIGARE</vt:lpstr>
      <vt:lpstr>RIORDINIAMO LA CLASSE</vt:lpstr>
      <vt:lpstr>IN FILA ORDINATI</vt:lpstr>
      <vt:lpstr>COMPOSTI A TAVOLA</vt:lpstr>
      <vt:lpstr>E FUORI DALLA CLASSE…? COSI’ NO!</vt:lpstr>
      <vt:lpstr>COSI’ SI!</vt:lpstr>
      <vt:lpstr>LE GIORNATE A TEMA MERCOLEDI’, GIORNATA DELLA FRUTTA</vt:lpstr>
      <vt:lpstr>LA GIORNATA ECOLOGICA inizia con la merenda sul prato…</vt:lpstr>
      <vt:lpstr>e prosegue con la pulizia del giardino</vt:lpstr>
      <vt:lpstr>Presentazione standard di PowerPoint</vt:lpstr>
      <vt:lpstr>Il triste bottino</vt:lpstr>
      <vt:lpstr>I TEMI TRATTATI IN CORSO D’ANNO: La famiglia</vt:lpstr>
      <vt:lpstr>Presentazione standard di PowerPoint</vt:lpstr>
      <vt:lpstr>LE FESTE DELL’ANNO: Natale </vt:lpstr>
      <vt:lpstr>CARNEVALE</vt:lpstr>
      <vt:lpstr>Presentazione standard di PowerPoint</vt:lpstr>
      <vt:lpstr>LA FESTA DI PASQUA</vt:lpstr>
      <vt:lpstr>25 APRILE</vt:lpstr>
      <vt:lpstr>TUTTI SOTTO LA STESSA BANDIERA</vt:lpstr>
      <vt:lpstr>CENNI DI EDUCAZIONE STRADALE: IL SEMAFORO</vt:lpstr>
      <vt:lpstr>Presentazione standard di PowerPoint</vt:lpstr>
      <vt:lpstr>LA STRADA: LE STRISCE PEDONALI</vt:lpstr>
      <vt:lpstr>E PER FINIRE… LA FIGURA DEL VIGILE URBANO</vt:lpstr>
      <vt:lpstr>Presentazione standard di PowerPoint</vt:lpstr>
      <vt:lpstr>Adesso giochiamo insieme…</vt:lpstr>
      <vt:lpstr>Col rosso NON si passa!</vt:lpstr>
      <vt:lpstr>Col verde invece SI!</vt:lpstr>
      <vt:lpstr>FINE</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Scuola dell’Infanzia Via Lauro – Scalea Sez. II^ B (bolla 2)  A. S. 2020/2021 Ins. Referente -Daniela T. Costa</dc:title>
  <dc:creator>HP</dc:creator>
  <cp:lastModifiedBy>HP</cp:lastModifiedBy>
  <cp:revision>51</cp:revision>
  <dcterms:created xsi:type="dcterms:W3CDTF">2021-05-12T21:12:00Z</dcterms:created>
  <dcterms:modified xsi:type="dcterms:W3CDTF">2021-06-06T17:03:43Z</dcterms:modified>
</cp:coreProperties>
</file>